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7" r:id="rId2"/>
    <p:sldId id="258" r:id="rId3"/>
    <p:sldId id="260" r:id="rId4"/>
    <p:sldId id="256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99EADD-47E6-4180-87F2-18FA1BF6C148}" type="datetimeFigureOut">
              <a:rPr lang="ru-RU" smtClean="0"/>
              <a:pPr/>
              <a:t>21.12.2012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6B0FA8-F322-4B14-88D0-250C3B5167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000108"/>
            <a:ext cx="7498080" cy="378621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Взаимодействие классного руководителя и семьи по вопросам  воспитания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500042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СОЧУВСТВУЮЩИЙ СТИЛЬ</a:t>
            </a:r>
          </a:p>
          <a:p>
            <a:pPr algn="just">
              <a:buNone/>
            </a:pPr>
            <a:r>
              <a:rPr lang="ru-RU" dirty="0" smtClean="0"/>
              <a:t>Родители с маленьким достатком, отсутствие одного из родителей.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(не любят быть на виду, заниженная самооценка, отсутствие инициативы)</a:t>
            </a:r>
          </a:p>
          <a:p>
            <a:pPr>
              <a:buNone/>
            </a:pPr>
            <a:r>
              <a:rPr lang="ru-RU" u="sng" dirty="0" smtClean="0"/>
              <a:t>Тактика работы</a:t>
            </a:r>
          </a:p>
          <a:p>
            <a:pPr>
              <a:buNone/>
            </a:pPr>
            <a:r>
              <a:rPr lang="ru-RU" dirty="0" smtClean="0"/>
              <a:t>-Поручения для ребенка (отметить важность);</a:t>
            </a:r>
          </a:p>
          <a:p>
            <a:pPr>
              <a:buNone/>
            </a:pPr>
            <a:r>
              <a:rPr lang="ru-RU" dirty="0" smtClean="0"/>
              <a:t>-Материальная помощь;</a:t>
            </a:r>
          </a:p>
          <a:p>
            <a:pPr>
              <a:buNone/>
            </a:pPr>
            <a:r>
              <a:rPr lang="ru-RU" dirty="0" smtClean="0"/>
              <a:t>-Общественные поручения для родителей.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500042"/>
            <a:ext cx="7498080" cy="4800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ГАРМОНИЧНЫЙ СТИЛЬ</a:t>
            </a:r>
          </a:p>
          <a:p>
            <a:pPr algn="just">
              <a:buNone/>
            </a:pPr>
            <a:r>
              <a:rPr lang="ru-RU" dirty="0" smtClean="0"/>
              <a:t>Ребенок всегда желанный, родители приучают к рассудительности, приоритетными ставят духовно-нравственные качества.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u="sng" dirty="0" smtClean="0"/>
              <a:t>Тактика работы</a:t>
            </a:r>
          </a:p>
          <a:p>
            <a:pPr>
              <a:buNone/>
            </a:pPr>
            <a:r>
              <a:rPr lang="ru-RU" dirty="0" smtClean="0"/>
              <a:t>- Не захваливать.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8147902" cy="15112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Влияние семьи на формирование личности ребенка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071678"/>
            <a:ext cx="75009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Посейте поступок — пожнете привычку, </a:t>
            </a:r>
          </a:p>
          <a:p>
            <a:r>
              <a:rPr lang="ru-RU" sz="3200" dirty="0" smtClean="0"/>
              <a:t> посейте привычку — пожнете характер,</a:t>
            </a:r>
          </a:p>
          <a:p>
            <a:r>
              <a:rPr lang="ru-RU" sz="3200" dirty="0" smtClean="0"/>
              <a:t> посейте характер - пожнете судьбу.</a:t>
            </a:r>
          </a:p>
          <a:p>
            <a:pPr algn="r"/>
            <a:r>
              <a:rPr lang="ru-RU" sz="3200" dirty="0" smtClean="0"/>
              <a:t> У. Теккерей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0502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ФОРТЫ РАБОТЫ С РОДИТЕЛЯМИ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Родительские собрания;</a:t>
            </a:r>
          </a:p>
          <a:p>
            <a:r>
              <a:rPr lang="ru-RU" dirty="0" smtClean="0"/>
              <a:t>Посещение семьи;</a:t>
            </a:r>
          </a:p>
          <a:p>
            <a:r>
              <a:rPr lang="ru-RU" dirty="0" smtClean="0"/>
              <a:t>Переписка (телефонные звонки);</a:t>
            </a:r>
          </a:p>
          <a:p>
            <a:r>
              <a:rPr lang="ru-RU" dirty="0" smtClean="0"/>
              <a:t>Организация совместных </a:t>
            </a:r>
            <a:r>
              <a:rPr lang="ru-RU" dirty="0" err="1" smtClean="0"/>
              <a:t>досуговых</a:t>
            </a:r>
            <a:r>
              <a:rPr lang="ru-RU" dirty="0" smtClean="0"/>
              <a:t> мероприятий;</a:t>
            </a:r>
          </a:p>
          <a:p>
            <a:r>
              <a:rPr lang="ru-RU" dirty="0" smtClean="0"/>
              <a:t>Университет педагогических знаний;</a:t>
            </a:r>
          </a:p>
          <a:p>
            <a:r>
              <a:rPr lang="ru-RU" dirty="0" smtClean="0"/>
              <a:t>Открытые уроки.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714332"/>
            <a:ext cx="7643866" cy="6143668"/>
          </a:xfrm>
        </p:spPr>
        <p:txBody>
          <a:bodyPr>
            <a:noAutofit/>
          </a:bodyPr>
          <a:lstStyle/>
          <a:p>
            <a:pPr algn="just"/>
            <a:r>
              <a:rPr lang="ru-RU" sz="3600" b="1" dirty="0" smtClean="0">
                <a:solidFill>
                  <a:srgbClr val="C00000"/>
                </a:solidFill>
              </a:rPr>
              <a:t>Стили семейного воспитания</a:t>
            </a:r>
            <a:r>
              <a:rPr lang="ru-RU" sz="3600" dirty="0" smtClean="0"/>
              <a:t> – это наиболее характерные способы отношения родителей к ребенку, применяющие определенные средства и методы педагогического воздействия, которые выражаются в своеобразной манере словесного обращения и взаимодействия.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500042"/>
            <a:ext cx="8072494" cy="571504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ПОПУСТИТЕЛЬСКИЙ СТИЛЬ</a:t>
            </a:r>
          </a:p>
          <a:p>
            <a:pPr algn="just">
              <a:buNone/>
            </a:pPr>
            <a:r>
              <a:rPr lang="ru-RU" dirty="0" smtClean="0"/>
              <a:t>Родители с самого раннего возраста предоставляют ребенку полную бесконтрольную свободу действий.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(льстецы, подхалимы, скрытность характера)</a:t>
            </a:r>
          </a:p>
          <a:p>
            <a:pPr>
              <a:buNone/>
            </a:pPr>
            <a:r>
              <a:rPr lang="ru-RU" u="sng" dirty="0" smtClean="0"/>
              <a:t>Тактика работы</a:t>
            </a:r>
          </a:p>
          <a:p>
            <a:pPr algn="ctr">
              <a:buNone/>
            </a:pPr>
            <a:r>
              <a:rPr lang="ru-RU" dirty="0" smtClean="0"/>
              <a:t>- Обсуждение поступков незамедлительно;</a:t>
            </a:r>
          </a:p>
          <a:p>
            <a:pPr algn="ctr">
              <a:buNone/>
            </a:pPr>
            <a:r>
              <a:rPr lang="ru-RU" dirty="0" smtClean="0"/>
              <a:t>-Привлечение к совместной деятельности;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428604"/>
            <a:ext cx="7498080" cy="571504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СОСТЯЗАТЕЛЬНЫЙ СТИЛЬ</a:t>
            </a:r>
          </a:p>
          <a:p>
            <a:pPr algn="just">
              <a:buNone/>
            </a:pPr>
            <a:r>
              <a:rPr lang="ru-RU" dirty="0" smtClean="0"/>
              <a:t>Родители ищут в ребенке выдающиеся качества, поощрения и наказания как морального, так и материального характера</a:t>
            </a:r>
          </a:p>
          <a:p>
            <a:pPr algn="ctr">
              <a:buNone/>
            </a:pPr>
            <a:r>
              <a:rPr lang="ru-RU" dirty="0" smtClean="0"/>
              <a:t> (карьерист, личность с завышенной самооценкой)</a:t>
            </a:r>
          </a:p>
          <a:p>
            <a:pPr>
              <a:buNone/>
            </a:pPr>
            <a:r>
              <a:rPr lang="ru-RU" u="sng" dirty="0" smtClean="0"/>
              <a:t>Тактика работы</a:t>
            </a:r>
          </a:p>
          <a:p>
            <a:pPr algn="ctr">
              <a:buFontTx/>
              <a:buChar char="-"/>
            </a:pPr>
            <a:r>
              <a:rPr lang="ru-RU" dirty="0" smtClean="0"/>
              <a:t>Аргументировать вред </a:t>
            </a:r>
            <a:r>
              <a:rPr lang="ru-RU" dirty="0" err="1" smtClean="0"/>
              <a:t>перенагрузок</a:t>
            </a:r>
            <a:r>
              <a:rPr lang="ru-RU" dirty="0" smtClean="0"/>
              <a:t>;</a:t>
            </a:r>
          </a:p>
          <a:p>
            <a:pPr algn="ctr">
              <a:buFontTx/>
              <a:buChar char="-"/>
            </a:pPr>
            <a:r>
              <a:rPr lang="ru-RU" dirty="0" smtClean="0"/>
              <a:t>Корректно говорить о недостатках.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357166"/>
            <a:ext cx="7498080" cy="592935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РАССУДИТЕЛЬНЫЙ СТИЛЬ</a:t>
            </a:r>
          </a:p>
          <a:p>
            <a:pPr algn="just">
              <a:buNone/>
            </a:pPr>
            <a:r>
              <a:rPr lang="ru-RU" dirty="0" smtClean="0"/>
              <a:t>Родители с энтузиазмом принимают участие в жизни ребенка. Помогают осмыслить ситуацию на примере других.</a:t>
            </a:r>
          </a:p>
          <a:p>
            <a:pPr algn="ctr">
              <a:buNone/>
            </a:pPr>
            <a:r>
              <a:rPr lang="ru-RU" dirty="0" smtClean="0"/>
              <a:t> (не приспособлены к реальной жизни)</a:t>
            </a:r>
          </a:p>
          <a:p>
            <a:pPr>
              <a:buNone/>
            </a:pPr>
            <a:r>
              <a:rPr lang="ru-RU" u="sng" dirty="0" smtClean="0"/>
              <a:t>Тактика работы</a:t>
            </a:r>
          </a:p>
          <a:p>
            <a:pPr>
              <a:buFontTx/>
              <a:buChar char="-"/>
            </a:pPr>
            <a:r>
              <a:rPr lang="ru-RU" dirty="0" smtClean="0"/>
              <a:t>Исключены окрики и упреки;</a:t>
            </a:r>
          </a:p>
          <a:p>
            <a:pPr>
              <a:buFontTx/>
              <a:buChar char="-"/>
            </a:pPr>
            <a:r>
              <a:rPr lang="ru-RU" dirty="0" smtClean="0"/>
              <a:t>Ребенок наравне со взрослыми;</a:t>
            </a:r>
          </a:p>
          <a:p>
            <a:pPr>
              <a:buFontTx/>
              <a:buChar char="-"/>
            </a:pPr>
            <a:r>
              <a:rPr lang="ru-RU" dirty="0" smtClean="0"/>
              <a:t>Поручения для родителей.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500042"/>
            <a:ext cx="7498080" cy="58579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ПРЕДУПРЕДИТЕЛЬНЫЙ СТИЛЬ</a:t>
            </a:r>
          </a:p>
          <a:p>
            <a:pPr algn="just">
              <a:buNone/>
            </a:pPr>
            <a:r>
              <a:rPr lang="ru-RU" dirty="0" smtClean="0"/>
              <a:t>Родители с раннего детства ограждают ребенка от проблем.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(изнеженность, ведомость, безразличие к критике)</a:t>
            </a:r>
          </a:p>
          <a:p>
            <a:pPr>
              <a:buNone/>
            </a:pPr>
            <a:r>
              <a:rPr lang="ru-RU" u="sng" dirty="0" smtClean="0"/>
              <a:t>Тактика работы</a:t>
            </a:r>
          </a:p>
          <a:p>
            <a:pPr>
              <a:buFontTx/>
              <a:buChar char="-"/>
            </a:pPr>
            <a:r>
              <a:rPr lang="ru-RU" dirty="0" smtClean="0"/>
              <a:t>Прикрепить к хорошему лидеру;</a:t>
            </a:r>
          </a:p>
          <a:p>
            <a:pPr>
              <a:buFontTx/>
              <a:buChar char="-"/>
            </a:pPr>
            <a:r>
              <a:rPr lang="ru-RU" dirty="0" smtClean="0"/>
              <a:t>Поощрение положительных поступков;</a:t>
            </a:r>
          </a:p>
          <a:p>
            <a:pPr>
              <a:buFontTx/>
              <a:buChar char="-"/>
            </a:pPr>
            <a:r>
              <a:rPr lang="ru-RU" dirty="0" smtClean="0"/>
              <a:t>Ставить себя на место родителей.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28604"/>
            <a:ext cx="7498080" cy="48006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КОНТРОЛИРУЮЩИЙ СТИЛЬ</a:t>
            </a:r>
          </a:p>
          <a:p>
            <a:pPr algn="just">
              <a:buNone/>
            </a:pPr>
            <a:r>
              <a:rPr lang="ru-RU" dirty="0" smtClean="0"/>
              <a:t>Родителям важно мнение других, они диктуют все. Используются методы наказания, дети лишены ласки, тепла.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(неуверенные в себе, «забитые», лишенные самостоятельности, )</a:t>
            </a:r>
          </a:p>
          <a:p>
            <a:pPr>
              <a:buNone/>
            </a:pPr>
            <a:r>
              <a:rPr lang="ru-RU" u="sng" dirty="0" smtClean="0"/>
              <a:t>Тактика работы</a:t>
            </a:r>
          </a:p>
          <a:p>
            <a:pPr>
              <a:buFontTx/>
              <a:buChar char="-"/>
            </a:pPr>
            <a:r>
              <a:rPr lang="ru-RU" dirty="0" smtClean="0"/>
              <a:t>Ситуация успеха (хвали в слух, ругай на ушко);</a:t>
            </a:r>
          </a:p>
          <a:p>
            <a:pPr>
              <a:buFontTx/>
              <a:buChar char="-"/>
            </a:pPr>
            <a:r>
              <a:rPr lang="ru-RU" dirty="0" smtClean="0"/>
              <a:t>Родителей привлекать к школьной жизни.</a:t>
            </a:r>
          </a:p>
          <a:p>
            <a:pPr>
              <a:buFontTx/>
              <a:buChar char="-"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122</TotalTime>
  <Words>372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Взаимодействие классного руководителя и семьи по вопросам  воспитания</vt:lpstr>
      <vt:lpstr>Влияние семьи на формирование личности ребенка</vt:lpstr>
      <vt:lpstr>ФОРТЫ РАБОТЫ С РОДИТЕЛЯМИ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классного руководителя и семьи по вопросам  воспитания</dc:title>
  <dc:creator>Рыбакова</dc:creator>
  <cp:lastModifiedBy>Рыбакова</cp:lastModifiedBy>
  <cp:revision>3</cp:revision>
  <dcterms:created xsi:type="dcterms:W3CDTF">2012-12-20T09:55:25Z</dcterms:created>
  <dcterms:modified xsi:type="dcterms:W3CDTF">2012-12-21T08:48:25Z</dcterms:modified>
</cp:coreProperties>
</file>