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0" r:id="rId5"/>
    <p:sldId id="267" r:id="rId6"/>
    <p:sldId id="263" r:id="rId7"/>
    <p:sldId id="261" r:id="rId8"/>
    <p:sldId id="268" r:id="rId9"/>
    <p:sldId id="265" r:id="rId10"/>
    <p:sldId id="264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56DE7-026B-47D3-A194-B14338A4664B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8106-B99F-4B2A-9BBB-1DF57DEA0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268760"/>
            <a:ext cx="4680520" cy="22322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Математика 3 класс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Т</a:t>
            </a:r>
            <a:r>
              <a:rPr lang="ru-RU" sz="2700" b="1" dirty="0" smtClean="0">
                <a:solidFill>
                  <a:srgbClr val="FF0000"/>
                </a:solidFill>
              </a:rPr>
              <a:t>аблица умножения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>Игра-тренажёр</a:t>
            </a:r>
            <a:br>
              <a:rPr lang="ru-RU" dirty="0" smtClean="0"/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«Собери ананас»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2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</a:t>
              </a:r>
              <a:r>
                <a:rPr lang="ru-RU" sz="2400" b="1" dirty="0" smtClean="0"/>
                <a:t>8:</a:t>
              </a:r>
              <a:r>
                <a:rPr lang="en-US" sz="2400" b="1" dirty="0"/>
                <a:t>3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</a:t>
              </a:r>
              <a:r>
                <a:rPr lang="ru-RU" sz="2400" b="1" dirty="0" smtClean="0"/>
                <a:t>4:</a:t>
              </a:r>
              <a:r>
                <a:rPr lang="en-US" sz="2400" b="1" dirty="0"/>
                <a:t>7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24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8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18:</a:t>
              </a:r>
              <a:r>
                <a:rPr lang="en-US" sz="2400" b="1" dirty="0" smtClean="0"/>
                <a:t>2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72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8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54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6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30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6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9</a:t>
            </a:r>
            <a:endParaRPr lang="ru-RU" sz="3600" dirty="0"/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0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5399 0.49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7535 0.201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0851 0.231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90" y="4529362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5769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72" y="3715768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5769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Управляющая кнопка: домой 24">
            <a:hlinkClick r:id="" action="ppaction://hlinkshowjump?jump=endshow" highlightClick="1"/>
          </p:cNvPr>
          <p:cNvSpPr/>
          <p:nvPr/>
        </p:nvSpPr>
        <p:spPr>
          <a:xfrm>
            <a:off x="8172400" y="6107229"/>
            <a:ext cx="521208" cy="576064"/>
          </a:xfrm>
          <a:prstGeom prst="actionButtonHome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42" y="3707291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40" y="4255786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88" y="4570745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71794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16" y="4685381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Documents and Settings\Admin\Рабочий стол\pineapple_PNG27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76" y="4255785"/>
            <a:ext cx="1045468" cy="21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Горизонтальный свиток 31"/>
          <p:cNvSpPr/>
          <p:nvPr/>
        </p:nvSpPr>
        <p:spPr>
          <a:xfrm>
            <a:off x="2555776" y="476672"/>
            <a:ext cx="4464496" cy="3536956"/>
          </a:xfrm>
          <a:prstGeom prst="horizont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за помощь!</a:t>
            </a:r>
            <a:endParaRPr lang="ru-RU" sz="4400" b="1" dirty="0">
              <a:solidFill>
                <a:srgbClr val="0000FF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680994" y="3869613"/>
            <a:ext cx="2736304" cy="1836784"/>
          </a:xfrm>
          <a:prstGeom prst="cloudCallout">
            <a:avLst>
              <a:gd name="adj1" fmla="val -65290"/>
              <a:gd name="adj2" fmla="val 452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Выбирайте ананасы, ответ которого записан на мне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555776" y="476672"/>
            <a:ext cx="4464496" cy="3536956"/>
          </a:xfrm>
          <a:prstGeom prst="horizont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Ребята</a:t>
            </a:r>
            <a:r>
              <a:rPr lang="ru-RU" sz="2400" b="1" dirty="0">
                <a:solidFill>
                  <a:srgbClr val="0000FF"/>
                </a:solidFill>
              </a:rPr>
              <a:t>!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Помогите нам собрать ананас.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Для этого вам потребуется знание таблицы умножения и деления.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Желаем удачи!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2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14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2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12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4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18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9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2</a:t>
              </a:r>
              <a:r>
                <a:rPr lang="en-US" sz="2400" b="1" dirty="0">
                  <a:solidFill>
                    <a:prstClr val="black"/>
                  </a:solidFill>
                </a:rPr>
                <a:t>7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3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58060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6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2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58060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8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4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10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5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2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3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1267E-6 L -0.02413 0.669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334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2795 0.462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1138E-6 L -0.00573 0.472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3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</a:t>
              </a:r>
              <a:r>
                <a:rPr lang="ru-RU" sz="2400" b="1" dirty="0" smtClean="0"/>
                <a:t>8:</a:t>
              </a:r>
              <a:r>
                <a:rPr lang="en-US" sz="2400" b="1" dirty="0" smtClean="0"/>
                <a:t>8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r>
                <a:rPr lang="ru-RU" sz="2400" b="1" dirty="0" smtClean="0"/>
                <a:t>4:</a:t>
              </a:r>
              <a:r>
                <a:rPr lang="en-US" sz="2400" b="1" dirty="0" smtClean="0"/>
                <a:t>4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2893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12:6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18:6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15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21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12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3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3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5399 0.49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7535 0.201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0851 0.231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45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9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36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4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24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:6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2</a:t>
              </a:r>
              <a:r>
                <a:rPr lang="en-US" sz="2400" b="1" dirty="0">
                  <a:solidFill>
                    <a:prstClr val="black"/>
                  </a:solidFill>
                </a:rPr>
                <a:t>7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9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56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>
                  <a:solidFill>
                    <a:prstClr val="black"/>
                  </a:solidFill>
                </a:rPr>
                <a:t>8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28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7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16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: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4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4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4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1267E-6 L -0.02413 0.669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334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12795 0.462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1138E-6 L -0.00573 0.472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3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40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8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25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42</a:t>
              </a:r>
              <a:r>
                <a:rPr lang="ru-RU" sz="2400" b="1" dirty="0" smtClean="0"/>
                <a:t>:6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ru-RU" sz="2400" b="1" dirty="0" smtClean="0"/>
                <a:t>8:6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</a:t>
              </a:r>
              <a:r>
                <a:rPr lang="en-US" sz="2400" b="1" dirty="0" smtClean="0"/>
                <a:t>5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7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4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  <a:r>
                <a:rPr lang="en-US" sz="2400" b="1" dirty="0" smtClean="0"/>
                <a:t>1</a:t>
              </a:r>
              <a:r>
                <a:rPr lang="ru-RU" sz="2400" b="1" dirty="0" smtClean="0"/>
                <a:t>:</a:t>
              </a:r>
              <a:r>
                <a:rPr lang="en-US" sz="2400" b="1"/>
                <a:t>9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6511 0.43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208 0.657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6979 0.462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58060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8:4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30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2893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12:6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18:6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54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9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21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42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9653 0.412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01354 0.452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416 0.189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49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1</a:t>
              </a:r>
              <a:r>
                <a:rPr lang="en-US" sz="2400" b="1" dirty="0" smtClean="0"/>
                <a:t>2</a:t>
              </a:r>
              <a:r>
                <a:rPr lang="ru-RU" sz="2400" b="1" dirty="0" smtClean="0"/>
                <a:t>:2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63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9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56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7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32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4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24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3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35</a:t>
              </a:r>
              <a:r>
                <a:rPr lang="ru-RU" sz="2400" b="1" dirty="0" smtClean="0"/>
                <a:t>:5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38889E-6 4.81481E-6 L -0.01614 0.6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208 0.63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00208 0.452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64088" y="297483"/>
            <a:ext cx="1045468" cy="2139475"/>
            <a:chOff x="3851920" y="476672"/>
            <a:chExt cx="1045468" cy="2139475"/>
          </a:xfrm>
        </p:grpSpPr>
        <p:pic>
          <p:nvPicPr>
            <p:cNvPr id="102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72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9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30206" y="1981310"/>
            <a:ext cx="1045468" cy="2139475"/>
            <a:chOff x="3851920" y="476672"/>
            <a:chExt cx="1045468" cy="2139475"/>
          </a:xfrm>
        </p:grpSpPr>
        <p:pic>
          <p:nvPicPr>
            <p:cNvPr id="6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40</a:t>
              </a:r>
              <a:r>
                <a:rPr lang="ru-RU" sz="2400" b="1" dirty="0" smtClean="0"/>
                <a:t>:</a:t>
              </a:r>
              <a:r>
                <a:rPr lang="en-US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33549" y="286395"/>
            <a:ext cx="1045468" cy="2139475"/>
            <a:chOff x="3851920" y="476672"/>
            <a:chExt cx="1045468" cy="2139475"/>
          </a:xfrm>
        </p:grpSpPr>
        <p:pic>
          <p:nvPicPr>
            <p:cNvPr id="9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16</a:t>
              </a:r>
              <a:r>
                <a:rPr lang="ru-RU" sz="2400" b="1" dirty="0" smtClean="0"/>
                <a:t>:</a:t>
              </a:r>
              <a:r>
                <a:rPr lang="en-US" sz="2400" b="1" smtClean="0"/>
                <a:t>8</a:t>
              </a:r>
              <a:endParaRPr lang="ru-RU" sz="24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25903" y="3571934"/>
            <a:ext cx="1045468" cy="2139475"/>
            <a:chOff x="3851920" y="476672"/>
            <a:chExt cx="1045468" cy="2139475"/>
          </a:xfrm>
        </p:grpSpPr>
        <p:pic>
          <p:nvPicPr>
            <p:cNvPr id="12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ru-RU" sz="2400" b="1" dirty="0" smtClean="0"/>
                <a:t>8:6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235682" y="3437368"/>
            <a:ext cx="1045468" cy="2139475"/>
            <a:chOff x="3851920" y="476672"/>
            <a:chExt cx="1045468" cy="2139475"/>
          </a:xfrm>
        </p:grpSpPr>
        <p:pic>
          <p:nvPicPr>
            <p:cNvPr id="15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r>
                <a:rPr lang="en-US" sz="2400" b="1" dirty="0"/>
                <a:t>6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6</a:t>
              </a:r>
              <a:endParaRPr lang="ru-RU" sz="2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88224" y="1634207"/>
            <a:ext cx="1045468" cy="2139475"/>
            <a:chOff x="3851920" y="476672"/>
            <a:chExt cx="1045468" cy="2139475"/>
          </a:xfrm>
        </p:grpSpPr>
        <p:pic>
          <p:nvPicPr>
            <p:cNvPr id="18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64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8</a:t>
              </a:r>
              <a:endParaRPr lang="ru-RU" sz="2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318620" y="1634207"/>
            <a:ext cx="1045468" cy="2139475"/>
            <a:chOff x="3851920" y="476672"/>
            <a:chExt cx="1045468" cy="2139475"/>
          </a:xfrm>
        </p:grpSpPr>
        <p:pic>
          <p:nvPicPr>
            <p:cNvPr id="21" name="Picture 2" descr="C:\Documents and Settings\Admin\Рабочий стол\pineapple_PNG272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1045468" cy="213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049084" y="1836464"/>
              <a:ext cx="736099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36</a:t>
              </a:r>
              <a:r>
                <a:rPr lang="ru-RU" sz="2400" b="1" dirty="0" smtClean="0"/>
                <a:t>:</a:t>
              </a:r>
              <a:r>
                <a:rPr lang="en-US" sz="2400" b="1" dirty="0"/>
                <a:t>9</a:t>
              </a:r>
              <a:endParaRPr lang="ru-RU" sz="2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7844" y="5657193"/>
            <a:ext cx="448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  <a:endParaRPr lang="ru-RU" sz="3600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41411" y="6343960"/>
            <a:ext cx="720080" cy="484632"/>
          </a:xfrm>
          <a:prstGeom prst="righ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6511 0.43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208 0.657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6979 0.462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195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Математика 3 класс Таблица умножения  Игра-тренажёр «Собери ананас»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"Собери ананас"</dc:title>
  <dc:creator>Анатольева ЭВ</dc:creator>
  <cp:lastModifiedBy>Ольга</cp:lastModifiedBy>
  <cp:revision>24</cp:revision>
  <dcterms:created xsi:type="dcterms:W3CDTF">2015-07-08T13:16:17Z</dcterms:created>
  <dcterms:modified xsi:type="dcterms:W3CDTF">2016-02-28T08:29:47Z</dcterms:modified>
</cp:coreProperties>
</file>