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6482-521F-46A4-8B90-951EFA68B9D7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121F-5327-4019-B636-252D8C710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524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6482-521F-46A4-8B90-951EFA68B9D7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121F-5327-4019-B636-252D8C710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497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6482-521F-46A4-8B90-951EFA68B9D7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121F-5327-4019-B636-252D8C710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19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6482-521F-46A4-8B90-951EFA68B9D7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121F-5327-4019-B636-252D8C710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24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6482-521F-46A4-8B90-951EFA68B9D7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121F-5327-4019-B636-252D8C710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138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6482-521F-46A4-8B90-951EFA68B9D7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121F-5327-4019-B636-252D8C710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247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6482-521F-46A4-8B90-951EFA68B9D7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121F-5327-4019-B636-252D8C710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432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6482-521F-46A4-8B90-951EFA68B9D7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121F-5327-4019-B636-252D8C710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041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6482-521F-46A4-8B90-951EFA68B9D7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121F-5327-4019-B636-252D8C710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473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6482-521F-46A4-8B90-951EFA68B9D7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121F-5327-4019-B636-252D8C710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91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6482-521F-46A4-8B90-951EFA68B9D7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121F-5327-4019-B636-252D8C710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49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26482-521F-46A4-8B90-951EFA68B9D7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121F-5327-4019-B636-252D8C710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09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400697" y="6299746"/>
            <a:ext cx="648072" cy="476672"/>
          </a:xfrm>
          <a:prstGeom prst="actionButtonForwardNex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ведения 6">
            <a:hlinkClick r:id="" action="ppaction://hlinkshowjump?jump=lastslide" highlightClick="1"/>
          </p:cNvPr>
          <p:cNvSpPr/>
          <p:nvPr/>
        </p:nvSpPr>
        <p:spPr>
          <a:xfrm>
            <a:off x="107504" y="6299746"/>
            <a:ext cx="504056" cy="476672"/>
          </a:xfrm>
          <a:prstGeom prst="actionButtonInformati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933872" y="98501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</a:rPr>
              <a:t>Интерактивная </a:t>
            </a:r>
            <a:br>
              <a:rPr lang="ru-RU" sz="3600" b="1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</a:rPr>
            </a:br>
            <a:r>
              <a:rPr lang="ru-RU" sz="3600" b="1" dirty="0">
                <a:ln w="10541" cmpd="sng">
                  <a:noFill/>
                  <a:prstDash val="solid"/>
                </a:ln>
                <a:solidFill>
                  <a:srgbClr val="FFFF00"/>
                </a:solidFill>
              </a:rPr>
              <a:t>раскраска - тренажёр  </a:t>
            </a:r>
            <a:r>
              <a:rPr lang="ru-RU" sz="3600" b="1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</a:rPr>
              <a:t/>
            </a:r>
            <a:br>
              <a:rPr lang="ru-RU" sz="3600" b="1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</a:rPr>
            </a:br>
            <a:r>
              <a:rPr lang="ru-RU" sz="3600" b="1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</a:rPr>
              <a:t>«Вычислительная машина»</a:t>
            </a:r>
            <a:endParaRPr lang="ru-RU" sz="3600" b="1" dirty="0">
              <a:ln w="10541" cmpd="sng">
                <a:noFill/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4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44972" y="2060848"/>
            <a:ext cx="720080" cy="621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24128" y="1097922"/>
            <a:ext cx="202537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        </a:t>
            </a:r>
            <a:r>
              <a:rPr lang="ru-RU" sz="4000" b="1" dirty="0" smtClean="0"/>
              <a:t>*3 - 1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40153" y="1256002"/>
            <a:ext cx="468052" cy="4290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119244" y="2060848"/>
            <a:ext cx="720080" cy="621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9</a:t>
            </a:r>
          </a:p>
        </p:txBody>
      </p:sp>
      <p:sp>
        <p:nvSpPr>
          <p:cNvPr id="8" name="Стрелка углом 7"/>
          <p:cNvSpPr/>
          <p:nvPr/>
        </p:nvSpPr>
        <p:spPr>
          <a:xfrm>
            <a:off x="5220072" y="1318375"/>
            <a:ext cx="473497" cy="668560"/>
          </a:xfrm>
          <a:prstGeom prst="ben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трелка углом 8"/>
          <p:cNvSpPr/>
          <p:nvPr/>
        </p:nvSpPr>
        <p:spPr>
          <a:xfrm rot="16200000" flipH="1" flipV="1">
            <a:off x="7774705" y="1429544"/>
            <a:ext cx="603757" cy="511026"/>
          </a:xfrm>
          <a:prstGeom prst="ben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58442" y="5862771"/>
            <a:ext cx="720080" cy="621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prstClr val="black"/>
                </a:solidFill>
              </a:rPr>
              <a:t>27</a:t>
            </a:r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>
            <a:hlinkClick r:id="rId2" action="ppaction://hlinksldjump"/>
          </p:cNvPr>
          <p:cNvSpPr/>
          <p:nvPr/>
        </p:nvSpPr>
        <p:spPr>
          <a:xfrm>
            <a:off x="4837129" y="5882823"/>
            <a:ext cx="720080" cy="621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prstClr val="black"/>
                </a:solidFill>
              </a:rPr>
              <a:t>26</a:t>
            </a:r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91880" y="5877272"/>
            <a:ext cx="720080" cy="621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prstClr val="black"/>
                </a:solidFill>
              </a:rPr>
              <a:t>28</a:t>
            </a:r>
            <a:endParaRPr lang="ru-RU" sz="4000" b="1" dirty="0">
              <a:solidFill>
                <a:prstClr val="black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3" y="908721"/>
            <a:ext cx="3007993" cy="41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2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44972" y="2060848"/>
            <a:ext cx="720080" cy="621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24128" y="1097922"/>
            <a:ext cx="202537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        </a:t>
            </a:r>
            <a:r>
              <a:rPr lang="ru-RU" sz="4000" b="1" dirty="0" smtClean="0"/>
              <a:t>*3 - 1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40153" y="1256002"/>
            <a:ext cx="468052" cy="4290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119244" y="2060848"/>
            <a:ext cx="720080" cy="621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6</a:t>
            </a:r>
            <a:endParaRPr lang="ru-RU" sz="4000" b="1" dirty="0"/>
          </a:p>
        </p:txBody>
      </p:sp>
      <p:sp>
        <p:nvSpPr>
          <p:cNvPr id="8" name="Стрелка углом 7"/>
          <p:cNvSpPr/>
          <p:nvPr/>
        </p:nvSpPr>
        <p:spPr>
          <a:xfrm>
            <a:off x="5220072" y="1318375"/>
            <a:ext cx="473497" cy="668560"/>
          </a:xfrm>
          <a:prstGeom prst="ben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трелка углом 8"/>
          <p:cNvSpPr/>
          <p:nvPr/>
        </p:nvSpPr>
        <p:spPr>
          <a:xfrm rot="16200000" flipH="1" flipV="1">
            <a:off x="7774705" y="1429544"/>
            <a:ext cx="603757" cy="511026"/>
          </a:xfrm>
          <a:prstGeom prst="ben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hlinkClick r:id="rId2" action="ppaction://hlinksldjump"/>
          </p:cNvPr>
          <p:cNvSpPr/>
          <p:nvPr/>
        </p:nvSpPr>
        <p:spPr>
          <a:xfrm>
            <a:off x="6158442" y="5862771"/>
            <a:ext cx="720080" cy="621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prstClr val="black"/>
                </a:solidFill>
              </a:rPr>
              <a:t>17</a:t>
            </a:r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37129" y="5882823"/>
            <a:ext cx="720080" cy="621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prstClr val="black"/>
                </a:solidFill>
              </a:rPr>
              <a:t>18</a:t>
            </a:r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91880" y="5877272"/>
            <a:ext cx="720080" cy="621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prstClr val="black"/>
                </a:solidFill>
              </a:rPr>
              <a:t>16</a:t>
            </a:r>
            <a:endParaRPr lang="ru-RU" sz="4000" b="1" dirty="0">
              <a:solidFill>
                <a:prstClr val="black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3" y="908721"/>
            <a:ext cx="3007993" cy="41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2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44972" y="2060848"/>
            <a:ext cx="720080" cy="621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24128" y="1097922"/>
            <a:ext cx="202537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        </a:t>
            </a:r>
            <a:r>
              <a:rPr lang="ru-RU" sz="4000" b="1" dirty="0" smtClean="0"/>
              <a:t>*3 - 1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40153" y="1256002"/>
            <a:ext cx="468052" cy="4290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119244" y="2060848"/>
            <a:ext cx="720080" cy="621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4</a:t>
            </a:r>
            <a:endParaRPr lang="ru-RU" sz="4000" b="1" dirty="0"/>
          </a:p>
        </p:txBody>
      </p:sp>
      <p:sp>
        <p:nvSpPr>
          <p:cNvPr id="8" name="Стрелка углом 7"/>
          <p:cNvSpPr/>
          <p:nvPr/>
        </p:nvSpPr>
        <p:spPr>
          <a:xfrm>
            <a:off x="5220072" y="1318375"/>
            <a:ext cx="473497" cy="668560"/>
          </a:xfrm>
          <a:prstGeom prst="ben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трелка углом 8"/>
          <p:cNvSpPr/>
          <p:nvPr/>
        </p:nvSpPr>
        <p:spPr>
          <a:xfrm rot="16200000" flipH="1" flipV="1">
            <a:off x="7774705" y="1429544"/>
            <a:ext cx="603757" cy="511026"/>
          </a:xfrm>
          <a:prstGeom prst="ben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58442" y="5862771"/>
            <a:ext cx="720080" cy="621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prstClr val="black"/>
                </a:solidFill>
              </a:rPr>
              <a:t>12</a:t>
            </a:r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>
            <a:hlinkClick r:id="rId2" action="ppaction://hlinksldjump"/>
          </p:cNvPr>
          <p:cNvSpPr/>
          <p:nvPr/>
        </p:nvSpPr>
        <p:spPr>
          <a:xfrm>
            <a:off x="4837129" y="5882823"/>
            <a:ext cx="720080" cy="621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prstClr val="black"/>
                </a:solidFill>
              </a:rPr>
              <a:t>11</a:t>
            </a:r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91880" y="5877272"/>
            <a:ext cx="720080" cy="621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prstClr val="black"/>
                </a:solidFill>
              </a:rPr>
              <a:t>14</a:t>
            </a:r>
            <a:endParaRPr lang="ru-RU" sz="4000" b="1" dirty="0">
              <a:solidFill>
                <a:prstClr val="black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3" y="908721"/>
            <a:ext cx="3007993" cy="41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6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44972" y="2060848"/>
            <a:ext cx="720080" cy="621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24128" y="1097922"/>
            <a:ext cx="202537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        </a:t>
            </a:r>
            <a:r>
              <a:rPr lang="ru-RU" sz="4000" b="1" dirty="0" smtClean="0"/>
              <a:t>*3 - 1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40153" y="1256002"/>
            <a:ext cx="468052" cy="4290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119244" y="2060848"/>
            <a:ext cx="720080" cy="621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10</a:t>
            </a:r>
            <a:endParaRPr lang="ru-RU" sz="4000" b="1" dirty="0"/>
          </a:p>
        </p:txBody>
      </p:sp>
      <p:sp>
        <p:nvSpPr>
          <p:cNvPr id="8" name="Стрелка углом 7"/>
          <p:cNvSpPr/>
          <p:nvPr/>
        </p:nvSpPr>
        <p:spPr>
          <a:xfrm>
            <a:off x="5220072" y="1318375"/>
            <a:ext cx="473497" cy="668560"/>
          </a:xfrm>
          <a:prstGeom prst="ben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трелка углом 8"/>
          <p:cNvSpPr/>
          <p:nvPr/>
        </p:nvSpPr>
        <p:spPr>
          <a:xfrm rot="16200000" flipH="1" flipV="1">
            <a:off x="7774705" y="1429544"/>
            <a:ext cx="603757" cy="511026"/>
          </a:xfrm>
          <a:prstGeom prst="ben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58442" y="5862771"/>
            <a:ext cx="720080" cy="621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prstClr val="black"/>
                </a:solidFill>
              </a:rPr>
              <a:t>28</a:t>
            </a:r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37129" y="5882823"/>
            <a:ext cx="720080" cy="621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prstClr val="black"/>
                </a:solidFill>
              </a:rPr>
              <a:t>30</a:t>
            </a:r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>
            <a:hlinkClick r:id="rId2" action="ppaction://hlinksldjump"/>
          </p:cNvPr>
          <p:cNvSpPr/>
          <p:nvPr/>
        </p:nvSpPr>
        <p:spPr>
          <a:xfrm>
            <a:off x="3491880" y="5877272"/>
            <a:ext cx="720080" cy="621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prstClr val="black"/>
                </a:solidFill>
              </a:rPr>
              <a:t>29</a:t>
            </a:r>
            <a:endParaRPr lang="ru-RU" sz="4000" b="1" dirty="0">
              <a:solidFill>
                <a:prstClr val="black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3" y="908721"/>
            <a:ext cx="3007993" cy="41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6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3" y="908721"/>
            <a:ext cx="3007993" cy="4104454"/>
          </a:xfrm>
          <a:prstGeom prst="rect">
            <a:avLst/>
          </a:prstGeom>
        </p:spPr>
      </p:pic>
      <p:sp>
        <p:nvSpPr>
          <p:cNvPr id="4" name="Управляющая кнопка: возврат 3">
            <a:hlinkClick r:id="" action="ppaction://hlinkshowjump?jump=endshow" highlightClick="1"/>
          </p:cNvPr>
          <p:cNvSpPr/>
          <p:nvPr/>
        </p:nvSpPr>
        <p:spPr>
          <a:xfrm>
            <a:off x="8488952" y="6142992"/>
            <a:ext cx="504056" cy="476672"/>
          </a:xfrm>
          <a:prstGeom prst="actionButtonRetur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31840" y="5733256"/>
            <a:ext cx="43204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 О Л О Д Е Ц !</a:t>
            </a:r>
            <a:endParaRPr lang="ru-RU" sz="4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458404">
            <a:off x="230634" y="1190164"/>
            <a:ext cx="92345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4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_DiscoSerif" pitchFamily="18" charset="-52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5111708" y="620688"/>
            <a:ext cx="2779786" cy="2604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56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:sndAc>
          <p:stSnd>
            <p:snd r:embed="rId2" name="Fixipelki_Tydysch.wav"/>
          </p:stSnd>
        </p:sndAc>
      </p:transition>
    </mc:Choice>
    <mc:Fallback xmlns="">
      <p:transition spd="slow" advClick="0">
        <p:sndAc>
          <p:stSnd>
            <p:snd r:embed="rId5" name="Fixipelki_Tydysc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8" presetClass="path" presetSubtype="0" repeatCount="5000" accel="50000" decel="5000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C 0.017 0 0.031 0.014 0.031 0.031 C 0.031 0.049 0.017 0.063 0 0.063 C -0.017 0.063 -0.031 0.077 -0.031 0.094 C -0.031 0.111 -0.017 0.125 0 0.125 C 0.017 0.125 0.031 0.139 0.031 0.156 C 0.031 0.173 0.017 0.187 0 0.187 C -0.017 0.187 -0.031 0.201 -0.031 0.219 C -0.031 0.236 -0.017 0.25 0 0.25 C 0.017 0.25 0.031 0.236 0.031 0.219 C 0.031 0.201 0.017 0.187 0 0.187 C -0.017 0.187 -0.031 0.173 -0.031 0.156 C -0.031 0.139 -0.017 0.125 0 0.125 C 0.017 0.125 0.031 0.111 0.031 0.094 C 0.031 0.077 0.017 0.063 0 0.063 C -0.017 0.063 -0.031 0.049 -0.031 0.031 C -0.031 0.014 -0.017 0 0 0 Z" pathEditMode="relative" ptsTypes="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3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300"/>
                            </p:stCondLst>
                            <p:childTnLst>
                              <p:par>
                                <p:cTn id="26" presetID="2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 0 0.031 0.014 0.031 0.031 C 0.031 0.049 0.017 0.063 0 0.063 C -0.017 0.063 -0.031 0.077 -0.031 0.094 C -0.031 0.111 -0.017 0.125 0 0.125 C 0.017 0.125 0.031 0.139 0.031 0.156 C 0.031 0.173 0.017 0.187 0 0.187 C -0.017 0.187 -0.031 0.201 -0.031 0.219 C -0.031 0.236 -0.017 0.25 0 0.25 C 0.017 0.25 0.031 0.236 0.031 0.219 C 0.031 0.201 0.017 0.187 0 0.187 C -0.017 0.187 -0.031 0.173 -0.031 0.156 C -0.031 0.139 -0.017 0.125 0 0.125 C 0.017 0.125 0.031 0.111 0.031 0.094 C 0.031 0.077 0.017 0.063 0 0.063 C -0.017 0.063 -0.031 0.049 -0.031 0.031 C -0.031 0.014 -0.017 0 0 0 Z" pathEditMode="relative" ptsTypes="">
                                      <p:cBhvr>
                                        <p:cTn id="2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3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300"/>
                            </p:stCondLst>
                            <p:childTnLst>
                              <p:par>
                                <p:cTn id="32" presetID="2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 0 0.031 0.014 0.031 0.031 C 0.031 0.049 0.017 0.063 0 0.063 C -0.017 0.063 -0.031 0.077 -0.031 0.094 C -0.031 0.111 -0.017 0.125 0 0.125 C 0.017 0.125 0.031 0.139 0.031 0.156 C 0.031 0.173 0.017 0.187 0 0.187 C -0.017 0.187 -0.031 0.201 -0.031 0.219 C -0.031 0.236 -0.017 0.25 0 0.25 C 0.017 0.25 0.031 0.236 0.031 0.219 C 0.031 0.201 0.017 0.187 0 0.187 C -0.017 0.187 -0.031 0.173 -0.031 0.156 C -0.031 0.139 -0.017 0.125 0 0.125 C 0.017 0.125 0.031 0.111 0.031 0.094 C 0.031 0.077 0.017 0.063 0 0.063 C -0.017 0.063 -0.031 0.049 -0.031 0.031 C -0.031 0.014 -0.017 0 0 0 Z" pathEditMode="relative" ptsTypes="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3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300"/>
                            </p:stCondLst>
                            <p:childTnLst>
                              <p:par>
                                <p:cTn id="38" presetID="2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 0 0.031 0.014 0.031 0.031 C 0.031 0.049 0.017 0.063 0 0.063 C -0.017 0.063 -0.031 0.077 -0.031 0.094 C -0.031 0.111 -0.017 0.125 0 0.125 C 0.017 0.125 0.031 0.139 0.031 0.156 C 0.031 0.173 0.017 0.187 0 0.187 C -0.017 0.187 -0.031 0.201 -0.031 0.219 C -0.031 0.236 -0.017 0.25 0 0.25 C 0.017 0.25 0.031 0.236 0.031 0.219 C 0.031 0.201 0.017 0.187 0 0.187 C -0.017 0.187 -0.031 0.173 -0.031 0.156 C -0.031 0.139 -0.017 0.125 0 0.125 C 0.017 0.125 0.031 0.111 0.031 0.094 C 0.031 0.077 0.017 0.063 0 0.063 C -0.017 0.063 -0.031 0.049 -0.031 0.031 C -0.031 0.014 -0.017 0 0 0 Z" pathEditMode="relative" ptsTypes="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300"/>
                            </p:stCondLst>
                            <p:childTnLst>
                              <p:par>
                                <p:cTn id="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8300"/>
                            </p:stCondLst>
                            <p:childTnLst>
                              <p:par>
                                <p:cTn id="44" presetID="2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 0 0.031 0.014 0.031 0.031 C 0.031 0.049 0.017 0.063 0 0.063 C -0.017 0.063 -0.031 0.077 -0.031 0.094 C -0.031 0.111 -0.017 0.125 0 0.125 C 0.017 0.125 0.031 0.139 0.031 0.156 C 0.031 0.173 0.017 0.187 0 0.187 C -0.017 0.187 -0.031 0.201 -0.031 0.219 C -0.031 0.236 -0.017 0.25 0 0.25 C 0.017 0.25 0.031 0.236 0.031 0.219 C 0.031 0.201 0.017 0.187 0 0.187 C -0.017 0.187 -0.031 0.173 -0.031 0.156 C -0.031 0.139 -0.017 0.125 0 0.125 C 0.017 0.125 0.031 0.111 0.031 0.094 C 0.031 0.077 0.017 0.063 0 0.063 C -0.017 0.063 -0.031 0.049 -0.031 0.031 C -0.031 0.014 -0.017 0 0 0 Z" pathEditMode="relative" ptsTypes="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3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98116" y="908720"/>
            <a:ext cx="553311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Дорогие ребята!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Помогите Нолику протестировать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вычислительную машину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89179" y="3455967"/>
            <a:ext cx="720080" cy="621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736724" y="2493041"/>
            <a:ext cx="202537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        </a:t>
            </a:r>
            <a:r>
              <a:rPr lang="ru-RU" sz="4000" b="1" dirty="0" smtClean="0"/>
              <a:t>*3 - 1</a:t>
            </a:r>
            <a:endParaRPr lang="ru-RU" sz="4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52749" y="2651121"/>
            <a:ext cx="468052" cy="4290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583493" y="3446859"/>
            <a:ext cx="720080" cy="621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17" name="Стрелка углом 16"/>
          <p:cNvSpPr/>
          <p:nvPr/>
        </p:nvSpPr>
        <p:spPr>
          <a:xfrm>
            <a:off x="3232668" y="2713494"/>
            <a:ext cx="473497" cy="668560"/>
          </a:xfrm>
          <a:prstGeom prst="ben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трелка углом 17"/>
          <p:cNvSpPr/>
          <p:nvPr/>
        </p:nvSpPr>
        <p:spPr>
          <a:xfrm rot="16200000" flipH="1" flipV="1">
            <a:off x="5787301" y="2824663"/>
            <a:ext cx="603757" cy="511026"/>
          </a:xfrm>
          <a:prstGeom prst="ben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6724" y="3573016"/>
            <a:ext cx="2554013" cy="291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6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сведения 2">
            <a:hlinkClick r:id="" action="ppaction://noaction" highlightClick="1"/>
          </p:cNvPr>
          <p:cNvSpPr/>
          <p:nvPr/>
        </p:nvSpPr>
        <p:spPr>
          <a:xfrm>
            <a:off x="2457818" y="6155706"/>
            <a:ext cx="485715" cy="517317"/>
          </a:xfrm>
          <a:prstGeom prst="actionButtonInformation">
            <a:avLst/>
          </a:prstGeom>
          <a:solidFill>
            <a:srgbClr val="FFFF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омой 3">
            <a:hlinkClick r:id="" action="ppaction://noaction" highlightClick="1"/>
          </p:cNvPr>
          <p:cNvSpPr/>
          <p:nvPr/>
        </p:nvSpPr>
        <p:spPr>
          <a:xfrm>
            <a:off x="4913539" y="6155706"/>
            <a:ext cx="485715" cy="517317"/>
          </a:xfrm>
          <a:prstGeom prst="actionButtonHome">
            <a:avLst/>
          </a:prstGeom>
          <a:solidFill>
            <a:srgbClr val="FFFF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43533" y="6026692"/>
            <a:ext cx="1954381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Источники </a:t>
            </a:r>
            <a:endParaRPr lang="en-US" b="1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информации</a:t>
            </a:r>
            <a:endParaRPr lang="ru-RU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9794" y="6069653"/>
            <a:ext cx="1582486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К первому</a:t>
            </a:r>
            <a:endParaRPr lang="en-US" b="1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слайду</a:t>
            </a:r>
            <a:endParaRPr lang="ru-RU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Управляющая кнопка: возврат 6">
            <a:hlinkClick r:id="" action="ppaction://noaction" highlightClick="1"/>
          </p:cNvPr>
          <p:cNvSpPr/>
          <p:nvPr/>
        </p:nvSpPr>
        <p:spPr>
          <a:xfrm>
            <a:off x="4913539" y="5469440"/>
            <a:ext cx="485715" cy="466454"/>
          </a:xfrm>
          <a:prstGeom prst="actionButtonReturn">
            <a:avLst/>
          </a:prstGeom>
          <a:solidFill>
            <a:srgbClr val="FFFF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07694" y="5469440"/>
            <a:ext cx="1066319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>
                  <a:noFill/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В</a:t>
            </a:r>
            <a:r>
              <a:rPr lang="ru-RU" b="1" spc="5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ыход</a:t>
            </a:r>
            <a:endParaRPr lang="ru-RU" b="1" spc="50" dirty="0">
              <a:ln w="11430">
                <a:noFill/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50560" y="5469440"/>
            <a:ext cx="1037463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Далее</a:t>
            </a:r>
            <a:endParaRPr lang="ru-RU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3131840" y="5469440"/>
            <a:ext cx="479791" cy="466454"/>
          </a:xfrm>
          <a:prstGeom prst="actionButtonForwardNex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782031" y="260648"/>
            <a:ext cx="593476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Условие.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Число, которое попадает в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вычислительную машину, известно.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Н</a:t>
            </a:r>
            <a:r>
              <a:rPr lang="ru-RU" sz="2800" b="1" dirty="0" smtClean="0">
                <a:solidFill>
                  <a:schemeClr val="bg1"/>
                </a:solidFill>
              </a:rPr>
              <a:t>ужно найти число, которое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получится на выходе из машины.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53933" y="3429000"/>
            <a:ext cx="720080" cy="621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?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6724" y="2649106"/>
            <a:ext cx="202537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        </a:t>
            </a:r>
            <a:r>
              <a:rPr lang="ru-RU" sz="4000" b="1" dirty="0"/>
              <a:t>х</a:t>
            </a:r>
            <a:r>
              <a:rPr lang="ru-RU" sz="4000" b="1" dirty="0" smtClean="0"/>
              <a:t>3 - 1</a:t>
            </a:r>
            <a:endParaRPr lang="ru-RU" sz="4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20723" y="2760440"/>
            <a:ext cx="468052" cy="4290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583493" y="3455967"/>
            <a:ext cx="720080" cy="621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Стрелка углом 16"/>
          <p:cNvSpPr/>
          <p:nvPr/>
        </p:nvSpPr>
        <p:spPr>
          <a:xfrm>
            <a:off x="3232668" y="2760440"/>
            <a:ext cx="473497" cy="668560"/>
          </a:xfrm>
          <a:prstGeom prst="ben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трелка углом 17"/>
          <p:cNvSpPr/>
          <p:nvPr/>
        </p:nvSpPr>
        <p:spPr>
          <a:xfrm rot="16200000" flipH="1" flipV="1">
            <a:off x="5742800" y="2839207"/>
            <a:ext cx="603757" cy="511026"/>
          </a:xfrm>
          <a:prstGeom prst="ben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1507" y="3356992"/>
            <a:ext cx="1853031" cy="225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44972" y="2060848"/>
            <a:ext cx="720080" cy="621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24128" y="1097922"/>
            <a:ext cx="202537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        </a:t>
            </a:r>
            <a:r>
              <a:rPr lang="ru-RU" sz="4000" b="1" dirty="0" smtClean="0"/>
              <a:t>*3 - 1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40153" y="1256002"/>
            <a:ext cx="468052" cy="4290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119244" y="2060848"/>
            <a:ext cx="720080" cy="621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2</a:t>
            </a:r>
            <a:endParaRPr lang="ru-RU" sz="4000" b="1" dirty="0"/>
          </a:p>
        </p:txBody>
      </p:sp>
      <p:sp>
        <p:nvSpPr>
          <p:cNvPr id="8" name="Стрелка углом 7"/>
          <p:cNvSpPr/>
          <p:nvPr/>
        </p:nvSpPr>
        <p:spPr>
          <a:xfrm>
            <a:off x="5220072" y="1318375"/>
            <a:ext cx="473497" cy="668560"/>
          </a:xfrm>
          <a:prstGeom prst="ben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трелка углом 8"/>
          <p:cNvSpPr/>
          <p:nvPr/>
        </p:nvSpPr>
        <p:spPr>
          <a:xfrm rot="16200000" flipH="1" flipV="1">
            <a:off x="7774705" y="1429544"/>
            <a:ext cx="603757" cy="511026"/>
          </a:xfrm>
          <a:prstGeom prst="ben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58442" y="5862771"/>
            <a:ext cx="720080" cy="621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prstClr val="black"/>
                </a:solidFill>
              </a:rPr>
              <a:t>6</a:t>
            </a:r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37129" y="5882823"/>
            <a:ext cx="720080" cy="621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prstClr val="black"/>
                </a:solidFill>
              </a:rPr>
              <a:t>7</a:t>
            </a:r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>
            <a:hlinkClick r:id="rId2" action="ppaction://hlinksldjump"/>
          </p:cNvPr>
          <p:cNvSpPr/>
          <p:nvPr/>
        </p:nvSpPr>
        <p:spPr>
          <a:xfrm>
            <a:off x="3491880" y="5877272"/>
            <a:ext cx="720080" cy="621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prstClr val="black"/>
                </a:solidFill>
              </a:rPr>
              <a:t>5</a:t>
            </a:r>
            <a:endParaRPr lang="ru-RU" sz="4000" b="1" dirty="0">
              <a:solidFill>
                <a:prstClr val="black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3" y="908721"/>
            <a:ext cx="3007993" cy="41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9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44972" y="2060848"/>
            <a:ext cx="720080" cy="621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24128" y="1097922"/>
            <a:ext cx="202537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        </a:t>
            </a:r>
            <a:r>
              <a:rPr lang="ru-RU" sz="4000" b="1" dirty="0" smtClean="0"/>
              <a:t>*3 - 1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40153" y="1256002"/>
            <a:ext cx="468052" cy="4290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119244" y="2060848"/>
            <a:ext cx="720080" cy="621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5</a:t>
            </a:r>
          </a:p>
        </p:txBody>
      </p:sp>
      <p:sp>
        <p:nvSpPr>
          <p:cNvPr id="8" name="Стрелка углом 7"/>
          <p:cNvSpPr/>
          <p:nvPr/>
        </p:nvSpPr>
        <p:spPr>
          <a:xfrm>
            <a:off x="5220072" y="1318375"/>
            <a:ext cx="473497" cy="668560"/>
          </a:xfrm>
          <a:prstGeom prst="ben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трелка углом 8"/>
          <p:cNvSpPr/>
          <p:nvPr/>
        </p:nvSpPr>
        <p:spPr>
          <a:xfrm rot="16200000" flipH="1" flipV="1">
            <a:off x="7774705" y="1429544"/>
            <a:ext cx="603757" cy="511026"/>
          </a:xfrm>
          <a:prstGeom prst="ben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hlinkClick r:id="rId2" action="ppaction://hlinksldjump"/>
          </p:cNvPr>
          <p:cNvSpPr/>
          <p:nvPr/>
        </p:nvSpPr>
        <p:spPr>
          <a:xfrm>
            <a:off x="6158442" y="5862771"/>
            <a:ext cx="720080" cy="621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prstClr val="black"/>
                </a:solidFill>
              </a:rPr>
              <a:t>14</a:t>
            </a:r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37129" y="5882823"/>
            <a:ext cx="720080" cy="621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prstClr val="black"/>
                </a:solidFill>
              </a:rPr>
              <a:t>16</a:t>
            </a:r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91880" y="5877272"/>
            <a:ext cx="720080" cy="621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prstClr val="black"/>
                </a:solidFill>
              </a:rPr>
              <a:t>15</a:t>
            </a:r>
            <a:endParaRPr lang="ru-RU" sz="4000" b="1" dirty="0">
              <a:solidFill>
                <a:prstClr val="black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908721"/>
            <a:ext cx="3007993" cy="41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0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44972" y="2060848"/>
            <a:ext cx="720080" cy="621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24128" y="1097922"/>
            <a:ext cx="202537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        </a:t>
            </a:r>
            <a:r>
              <a:rPr lang="ru-RU" sz="4000" b="1" dirty="0" smtClean="0"/>
              <a:t>*3 - 1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40153" y="1256002"/>
            <a:ext cx="468052" cy="4290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119244" y="2060848"/>
            <a:ext cx="720080" cy="621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8</a:t>
            </a:r>
            <a:endParaRPr lang="ru-RU" sz="4000" b="1" dirty="0"/>
          </a:p>
        </p:txBody>
      </p:sp>
      <p:sp>
        <p:nvSpPr>
          <p:cNvPr id="8" name="Стрелка углом 7"/>
          <p:cNvSpPr/>
          <p:nvPr/>
        </p:nvSpPr>
        <p:spPr>
          <a:xfrm>
            <a:off x="5220072" y="1318375"/>
            <a:ext cx="473497" cy="668560"/>
          </a:xfrm>
          <a:prstGeom prst="ben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трелка углом 8"/>
          <p:cNvSpPr/>
          <p:nvPr/>
        </p:nvSpPr>
        <p:spPr>
          <a:xfrm rot="16200000" flipH="1" flipV="1">
            <a:off x="7774705" y="1429544"/>
            <a:ext cx="603757" cy="511026"/>
          </a:xfrm>
          <a:prstGeom prst="ben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58442" y="5862771"/>
            <a:ext cx="720080" cy="621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prstClr val="black"/>
                </a:solidFill>
              </a:rPr>
              <a:t>22</a:t>
            </a:r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>
            <a:hlinkClick r:id="rId2" action="ppaction://hlinksldjump"/>
          </p:cNvPr>
          <p:cNvSpPr/>
          <p:nvPr/>
        </p:nvSpPr>
        <p:spPr>
          <a:xfrm>
            <a:off x="4837129" y="5882823"/>
            <a:ext cx="720080" cy="621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prstClr val="black"/>
                </a:solidFill>
              </a:rPr>
              <a:t>23</a:t>
            </a:r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91880" y="5877272"/>
            <a:ext cx="720080" cy="621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prstClr val="black"/>
                </a:solidFill>
              </a:rPr>
              <a:t>24</a:t>
            </a:r>
            <a:endParaRPr lang="ru-RU" sz="4000" b="1" dirty="0">
              <a:solidFill>
                <a:prstClr val="black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3" y="908721"/>
            <a:ext cx="3007993" cy="41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8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44972" y="2060848"/>
            <a:ext cx="720080" cy="621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24128" y="1097922"/>
            <a:ext cx="202537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        </a:t>
            </a:r>
            <a:r>
              <a:rPr lang="ru-RU" sz="4000" b="1" dirty="0" smtClean="0"/>
              <a:t>*3 - 1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40153" y="1256002"/>
            <a:ext cx="468052" cy="4290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119244" y="2060848"/>
            <a:ext cx="720080" cy="621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3</a:t>
            </a:r>
          </a:p>
        </p:txBody>
      </p:sp>
      <p:sp>
        <p:nvSpPr>
          <p:cNvPr id="8" name="Стрелка углом 7"/>
          <p:cNvSpPr/>
          <p:nvPr/>
        </p:nvSpPr>
        <p:spPr>
          <a:xfrm>
            <a:off x="5220072" y="1318375"/>
            <a:ext cx="473497" cy="668560"/>
          </a:xfrm>
          <a:prstGeom prst="ben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трелка углом 8"/>
          <p:cNvSpPr/>
          <p:nvPr/>
        </p:nvSpPr>
        <p:spPr>
          <a:xfrm rot="16200000" flipH="1" flipV="1">
            <a:off x="7774705" y="1429544"/>
            <a:ext cx="603757" cy="511026"/>
          </a:xfrm>
          <a:prstGeom prst="ben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hlinkClick r:id="rId2" action="ppaction://hlinksldjump"/>
          </p:cNvPr>
          <p:cNvSpPr/>
          <p:nvPr/>
        </p:nvSpPr>
        <p:spPr>
          <a:xfrm>
            <a:off x="6158442" y="5862771"/>
            <a:ext cx="720080" cy="621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prstClr val="black"/>
                </a:solidFill>
              </a:rPr>
              <a:t>8</a:t>
            </a:r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37129" y="5882823"/>
            <a:ext cx="720080" cy="621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prstClr val="black"/>
                </a:solidFill>
              </a:rPr>
              <a:t>9</a:t>
            </a:r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91880" y="5877272"/>
            <a:ext cx="720080" cy="621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prstClr val="black"/>
                </a:solidFill>
              </a:rPr>
              <a:t>10</a:t>
            </a:r>
            <a:endParaRPr lang="ru-RU" sz="4000" b="1" dirty="0">
              <a:solidFill>
                <a:prstClr val="black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3" y="908721"/>
            <a:ext cx="3007993" cy="41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96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44972" y="2060848"/>
            <a:ext cx="720080" cy="621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24128" y="1097922"/>
            <a:ext cx="202537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        </a:t>
            </a:r>
            <a:r>
              <a:rPr lang="ru-RU" sz="4000" b="1" dirty="0" smtClean="0"/>
              <a:t>*3 - 1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40153" y="1256002"/>
            <a:ext cx="468052" cy="4290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119244" y="2060848"/>
            <a:ext cx="720080" cy="621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7</a:t>
            </a:r>
            <a:endParaRPr lang="ru-RU" sz="4000" b="1" dirty="0"/>
          </a:p>
        </p:txBody>
      </p:sp>
      <p:sp>
        <p:nvSpPr>
          <p:cNvPr id="8" name="Стрелка углом 7"/>
          <p:cNvSpPr/>
          <p:nvPr/>
        </p:nvSpPr>
        <p:spPr>
          <a:xfrm>
            <a:off x="5220072" y="1318375"/>
            <a:ext cx="473497" cy="668560"/>
          </a:xfrm>
          <a:prstGeom prst="ben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трелка углом 8"/>
          <p:cNvSpPr/>
          <p:nvPr/>
        </p:nvSpPr>
        <p:spPr>
          <a:xfrm rot="16200000" flipH="1" flipV="1">
            <a:off x="7774705" y="1429544"/>
            <a:ext cx="603757" cy="511026"/>
          </a:xfrm>
          <a:prstGeom prst="ben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58442" y="5862771"/>
            <a:ext cx="720080" cy="621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prstClr val="black"/>
                </a:solidFill>
              </a:rPr>
              <a:t>22</a:t>
            </a:r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>
            <a:hlinkClick r:id="rId2" action="ppaction://hlinksldjump"/>
          </p:cNvPr>
          <p:cNvSpPr/>
          <p:nvPr/>
        </p:nvSpPr>
        <p:spPr>
          <a:xfrm>
            <a:off x="4837129" y="5882823"/>
            <a:ext cx="720080" cy="621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prstClr val="black"/>
                </a:solidFill>
              </a:rPr>
              <a:t>20</a:t>
            </a:r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91880" y="5877272"/>
            <a:ext cx="720080" cy="621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prstClr val="black"/>
                </a:solidFill>
              </a:rPr>
              <a:t>21</a:t>
            </a:r>
            <a:endParaRPr lang="ru-RU" sz="4000" b="1" dirty="0">
              <a:solidFill>
                <a:prstClr val="black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3" y="908721"/>
            <a:ext cx="3007993" cy="41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44972" y="2060848"/>
            <a:ext cx="720080" cy="621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24128" y="1097922"/>
            <a:ext cx="202537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        </a:t>
            </a:r>
            <a:r>
              <a:rPr lang="ru-RU" sz="4000" b="1" dirty="0" smtClean="0"/>
              <a:t>*3 - 1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40153" y="1256002"/>
            <a:ext cx="468052" cy="4290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119244" y="2060848"/>
            <a:ext cx="720080" cy="621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1</a:t>
            </a:r>
          </a:p>
        </p:txBody>
      </p:sp>
      <p:sp>
        <p:nvSpPr>
          <p:cNvPr id="8" name="Стрелка углом 7"/>
          <p:cNvSpPr/>
          <p:nvPr/>
        </p:nvSpPr>
        <p:spPr>
          <a:xfrm>
            <a:off x="5220072" y="1318375"/>
            <a:ext cx="473497" cy="668560"/>
          </a:xfrm>
          <a:prstGeom prst="ben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трелка углом 8"/>
          <p:cNvSpPr/>
          <p:nvPr/>
        </p:nvSpPr>
        <p:spPr>
          <a:xfrm rot="16200000" flipH="1" flipV="1">
            <a:off x="7774705" y="1429544"/>
            <a:ext cx="603757" cy="511026"/>
          </a:xfrm>
          <a:prstGeom prst="ben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58442" y="5862771"/>
            <a:ext cx="720080" cy="621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prstClr val="black"/>
                </a:solidFill>
              </a:rPr>
              <a:t>4</a:t>
            </a:r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37129" y="5882823"/>
            <a:ext cx="720080" cy="621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prstClr val="black"/>
                </a:solidFill>
              </a:rPr>
              <a:t>3</a:t>
            </a:r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>
            <a:hlinkClick r:id="rId2" action="ppaction://hlinksldjump"/>
          </p:cNvPr>
          <p:cNvSpPr/>
          <p:nvPr/>
        </p:nvSpPr>
        <p:spPr>
          <a:xfrm>
            <a:off x="3491880" y="5877272"/>
            <a:ext cx="720080" cy="621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prstClr val="black"/>
                </a:solidFill>
              </a:rPr>
              <a:t>2</a:t>
            </a:r>
            <a:endParaRPr lang="ru-RU" sz="4000" b="1" dirty="0">
              <a:solidFill>
                <a:prstClr val="black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3" y="908721"/>
            <a:ext cx="3007993" cy="41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149</Words>
  <Application>Microsoft Office PowerPoint</Application>
  <PresentationFormat>Экран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</dc:creator>
  <cp:lastModifiedBy>Ольга</cp:lastModifiedBy>
  <cp:revision>45</cp:revision>
  <dcterms:created xsi:type="dcterms:W3CDTF">2014-09-13T08:49:53Z</dcterms:created>
  <dcterms:modified xsi:type="dcterms:W3CDTF">2016-02-28T08:31:19Z</dcterms:modified>
</cp:coreProperties>
</file>