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юбава 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080" y="3573016"/>
            <a:ext cx="3730444" cy="3078226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062-A754-4D32-939C-6E62109FCF9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7DBE-D1C1-4E8C-8DD5-6968FD501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062-A754-4D32-939C-6E62109FCF9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7DBE-D1C1-4E8C-8DD5-6968FD501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062-A754-4D32-939C-6E62109FCF9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7DBE-D1C1-4E8C-8DD5-6968FD501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юбава 4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55976" y="3933056"/>
            <a:ext cx="2377244" cy="2407721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062-A754-4D32-939C-6E62109FCF9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7DBE-D1C1-4E8C-8DD5-6968FD501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062-A754-4D32-939C-6E62109FCF9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7DBE-D1C1-4E8C-8DD5-6968FD501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062-A754-4D32-939C-6E62109FCF9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7DBE-D1C1-4E8C-8DD5-6968FD501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062-A754-4D32-939C-6E62109FCF9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7DBE-D1C1-4E8C-8DD5-6968FD501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062-A754-4D32-939C-6E62109FCF9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7DBE-D1C1-4E8C-8DD5-6968FD501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062-A754-4D32-939C-6E62109FCF9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7DBE-D1C1-4E8C-8DD5-6968FD501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062-A754-4D32-939C-6E62109FCF9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7DBE-D1C1-4E8C-8DD5-6968FD501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062-A754-4D32-939C-6E62109FCF9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7DBE-D1C1-4E8C-8DD5-6968FD501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40062-A754-4D32-939C-6E62109FCF9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F7DBE-D1C1-4E8C-8DD5-6968FD5018C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любава 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642556"/>
            <a:ext cx="764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B050"/>
                </a:solidFill>
                <a:latin typeface="Monotype Corsiva" pitchFamily="66" charset="0"/>
              </a:rPr>
              <a:t>Ольга Курипко</a:t>
            </a:r>
            <a:endParaRPr lang="ru-RU" sz="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3/122/87/122087377__aschiemuzhchiny.png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://skachatkartinki.ru/img/picture/Apr/25/361294deb591fc44d32372d3c0e4c92f/mini_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3/122/87/122087537_faa706842805.png" TargetMode="External"/><Relationship Id="rId5" Type="http://schemas.openxmlformats.org/officeDocument/2006/relationships/hyperlink" Target="http://img0.liveinternet.ru/images/attach/c/3/122/87/122087532_49186.png" TargetMode="External"/><Relationship Id="rId4" Type="http://schemas.openxmlformats.org/officeDocument/2006/relationships/hyperlink" Target="http://img0.liveinternet.ru/images/attach/c/3/122/87/122087480_0_8d921_c58da68d_XL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23828" y="188640"/>
            <a:ext cx="3096344" cy="288032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Русский язык,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-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3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классы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1780" y="3429000"/>
            <a:ext cx="3960440" cy="648072"/>
          </a:xfrm>
          <a:prstGeom prst="round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Comic Sans MS" pitchFamily="66" charset="0"/>
              </a:rPr>
              <a:t>Игра-тренажёр 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Comic Sans MS" pitchFamily="66" charset="0"/>
              </a:rPr>
              <a:t>Части речи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Comic Sans MS" pitchFamily="66" charset="0"/>
              </a:rPr>
              <a:t>Технологический приём «Бегунок»</a:t>
            </a:r>
            <a:endParaRPr lang="ru-RU" sz="1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Ольга\Загрузки\Русский алфавит  в старославянском стиле\Русский алфавит  в старославянском стиле\а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548680"/>
            <a:ext cx="870832" cy="1460738"/>
          </a:xfrm>
          <a:prstGeom prst="rect">
            <a:avLst/>
          </a:prstGeom>
          <a:noFill/>
        </p:spPr>
      </p:pic>
      <p:pic>
        <p:nvPicPr>
          <p:cNvPr id="9" name="Picture 3" descr="C:\Users\Ольга\Загрузки\Русский алфавит  в старославянском стиле\Русский алфавит  в старославянском стиле\л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14585" y="839479"/>
            <a:ext cx="646743" cy="1153431"/>
          </a:xfrm>
          <a:prstGeom prst="rect">
            <a:avLst/>
          </a:prstGeom>
          <a:noFill/>
        </p:spPr>
      </p:pic>
      <p:pic>
        <p:nvPicPr>
          <p:cNvPr id="10" name="Picture 4" descr="C:\Users\Ольга\Загрузки\Русский алфавит  в старославянском стиле\Русский алфавит  в старославянском стиле\ё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21186" y="721987"/>
            <a:ext cx="548878" cy="1282190"/>
          </a:xfrm>
          <a:prstGeom prst="rect">
            <a:avLst/>
          </a:prstGeom>
          <a:noFill/>
        </p:spPr>
      </p:pic>
      <p:pic>
        <p:nvPicPr>
          <p:cNvPr id="11" name="Picture 5" descr="C:\Users\Ольга\Загрузки\Русский алфавит  в старославянском стиле\Русский алфавит  в старославянском стиле\ш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99314" y="837526"/>
            <a:ext cx="909058" cy="1155383"/>
          </a:xfrm>
          <a:prstGeom prst="rect">
            <a:avLst/>
          </a:prstGeom>
          <a:noFill/>
        </p:spPr>
      </p:pic>
      <p:pic>
        <p:nvPicPr>
          <p:cNvPr id="12" name="Picture 2" descr="C:\Users\Ольга\Загрузки\Русский алфавит  в старославянском стиле\Русский алфавит  в старославянском стиле\а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98624" y="837526"/>
            <a:ext cx="688792" cy="1155383"/>
          </a:xfrm>
          <a:prstGeom prst="rect">
            <a:avLst/>
          </a:prstGeom>
          <a:noFill/>
        </p:spPr>
      </p:pic>
      <p:pic>
        <p:nvPicPr>
          <p:cNvPr id="13" name="Picture 6" descr="C:\Users\Ольга\Загрузки\Русский алфавит  в старославянском стиле\Русский алфавит  в старославянском стиле\п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067944" y="548680"/>
            <a:ext cx="889843" cy="1427032"/>
          </a:xfrm>
          <a:prstGeom prst="rect">
            <a:avLst/>
          </a:prstGeom>
          <a:noFill/>
        </p:spPr>
      </p:pic>
      <p:pic>
        <p:nvPicPr>
          <p:cNvPr id="14" name="Picture 7" descr="C:\Users\Ольга\Загрузки\Русский алфавит  в старославянском стиле\Русский алфавит  в старославянском стиле\о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889337" y="863306"/>
            <a:ext cx="612331" cy="1121850"/>
          </a:xfrm>
          <a:prstGeom prst="rect">
            <a:avLst/>
          </a:prstGeom>
          <a:noFill/>
        </p:spPr>
      </p:pic>
      <p:pic>
        <p:nvPicPr>
          <p:cNvPr id="15" name="Picture 6" descr="C:\Users\Ольга\Загрузки\Русский алфавит  в старославянском стиле\Русский алфавит  в старославянском стиле\п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505382" y="878939"/>
            <a:ext cx="683906" cy="1096772"/>
          </a:xfrm>
          <a:prstGeom prst="rect">
            <a:avLst/>
          </a:prstGeom>
          <a:noFill/>
        </p:spPr>
      </p:pic>
      <p:pic>
        <p:nvPicPr>
          <p:cNvPr id="16" name="Picture 7" descr="C:\Users\Ольга\Загрузки\Русский алфавит  в старославянском стиле\Русский алфавит  в старославянском стиле\о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21427" y="863306"/>
            <a:ext cx="612331" cy="1121850"/>
          </a:xfrm>
          <a:prstGeom prst="rect">
            <a:avLst/>
          </a:prstGeom>
          <a:noFill/>
        </p:spPr>
      </p:pic>
      <p:pic>
        <p:nvPicPr>
          <p:cNvPr id="17" name="Picture 8" descr="C:\Users\Ольга\Загрузки\Русский алфавит  в старославянском стиле\Русский алфавит  в старославянском стиле\в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737472" y="822638"/>
            <a:ext cx="730077" cy="1162518"/>
          </a:xfrm>
          <a:prstGeom prst="rect">
            <a:avLst/>
          </a:prstGeom>
          <a:noFill/>
        </p:spPr>
      </p:pic>
      <p:pic>
        <p:nvPicPr>
          <p:cNvPr id="18" name="Picture 9" descr="C:\Users\Ольга\Загрузки\Русский алфавит  в старославянском стиле\Русский алфавит  в старославянском стиле\и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490416" y="877995"/>
            <a:ext cx="684494" cy="1085192"/>
          </a:xfrm>
          <a:prstGeom prst="rect">
            <a:avLst/>
          </a:prstGeom>
          <a:noFill/>
        </p:spPr>
      </p:pic>
      <p:pic>
        <p:nvPicPr>
          <p:cNvPr id="19" name="Picture 10" descr="C:\Users\Ольга\Загрузки\Русский алфавит  в старославянском стиле\Русский алфавит  в старославянском стиле\ч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174911" y="877995"/>
            <a:ext cx="731063" cy="1106648"/>
          </a:xfrm>
          <a:prstGeom prst="rect">
            <a:avLst/>
          </a:prstGeom>
          <a:noFill/>
        </p:spPr>
      </p:pic>
      <p:pic>
        <p:nvPicPr>
          <p:cNvPr id="21" name="Picture 9" descr="C:\Users\Ольга\Загрузки\Русский алфавит  в старославянском стиле\Русский алфавит  в старославянском стиле\и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115616" y="2276872"/>
            <a:ext cx="587726" cy="1152128"/>
          </a:xfrm>
          <a:prstGeom prst="rect">
            <a:avLst/>
          </a:prstGeom>
          <a:noFill/>
        </p:spPr>
      </p:pic>
      <p:pic>
        <p:nvPicPr>
          <p:cNvPr id="22" name="Picture 2" descr="C:\Users\Ольга\Загрузки\Русский алфавит  в старославянском стиле\Русский алфавит  в старославянском стиле\щ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706256" y="2276872"/>
            <a:ext cx="864096" cy="1309732"/>
          </a:xfrm>
          <a:prstGeom prst="rect">
            <a:avLst/>
          </a:prstGeom>
          <a:noFill/>
        </p:spPr>
      </p:pic>
      <p:pic>
        <p:nvPicPr>
          <p:cNvPr id="23" name="Picture 3" descr="C:\Users\Ольга\Загрузки\Русский алфавит  в старославянском стиле\Русский алфавит  в старославянском стиле\е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570352" y="2276872"/>
            <a:ext cx="540895" cy="1163587"/>
          </a:xfrm>
          <a:prstGeom prst="rect">
            <a:avLst/>
          </a:prstGeom>
          <a:noFill/>
        </p:spPr>
      </p:pic>
      <p:pic>
        <p:nvPicPr>
          <p:cNvPr id="24" name="Picture 4" descr="C:\Users\Ольга\Загрузки\Русский алфавит  в старославянском стиле\Русский алфавит  в старославянском стиле\т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3074408" y="2276872"/>
            <a:ext cx="779424" cy="1152128"/>
          </a:xfrm>
          <a:prstGeom prst="rect">
            <a:avLst/>
          </a:prstGeom>
          <a:noFill/>
        </p:spPr>
      </p:pic>
      <p:pic>
        <p:nvPicPr>
          <p:cNvPr id="26" name="Picture 3" descr="C:\Users\Ольга\Загрузки\Русский алфавит  в старославянском стиле\Русский алфавит  в старославянском стиле\л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1988840"/>
            <a:ext cx="891779" cy="1454269"/>
          </a:xfrm>
          <a:prstGeom prst="rect">
            <a:avLst/>
          </a:prstGeom>
          <a:noFill/>
        </p:spPr>
      </p:pic>
      <p:pic>
        <p:nvPicPr>
          <p:cNvPr id="27" name="Picture 8" descr="C:\Users\Ольга\Загрузки\Русский алфавит  в старославянском стиле\Русский алфавит  в старославянском стиле\в.pn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7337093" y="2276872"/>
            <a:ext cx="726427" cy="1168130"/>
          </a:xfrm>
          <a:prstGeom prst="rect">
            <a:avLst/>
          </a:prstGeom>
          <a:noFill/>
        </p:spPr>
      </p:pic>
      <p:pic>
        <p:nvPicPr>
          <p:cNvPr id="28" name="Picture 2" descr="C:\Users\Ольга\Загрузки\Русский алфавит  в старославянском стиле\Русский алфавит  в старославянском стиле\а.pn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6587913" y="2324877"/>
            <a:ext cx="730298" cy="1120124"/>
          </a:xfrm>
          <a:prstGeom prst="rect">
            <a:avLst/>
          </a:prstGeom>
          <a:noFill/>
        </p:spPr>
      </p:pic>
      <p:pic>
        <p:nvPicPr>
          <p:cNvPr id="29" name="Picture 11" descr="C:\Users\Ольга\Загрузки\Русский алфавит  в старославянском стиле\Русский алфавит  в старославянском стиле\ю.png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4953339" y="2268870"/>
            <a:ext cx="953502" cy="1187680"/>
          </a:xfrm>
          <a:prstGeom prst="rect">
            <a:avLst/>
          </a:prstGeom>
          <a:noFill/>
        </p:spPr>
      </p:pic>
      <p:pic>
        <p:nvPicPr>
          <p:cNvPr id="30" name="Picture 12" descr="C:\Users\Ольга\Загрузки\Русский алфавит  в старославянском стиле\Русский алфавит  в старославянском стиле\б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5838733" y="2324877"/>
            <a:ext cx="757440" cy="1176131"/>
          </a:xfrm>
          <a:prstGeom prst="rect">
            <a:avLst/>
          </a:prstGeom>
          <a:noFill/>
        </p:spPr>
      </p:pic>
      <p:pic>
        <p:nvPicPr>
          <p:cNvPr id="31" name="Picture 2" descr="C:\Users\Ольга\Загрузки\Русский алфавит  в старославянском стиле\Русский алфавит  в старославянском стиле\у.png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7956376" y="2348880"/>
            <a:ext cx="576064" cy="112250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Курипко Слайд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Ольга\Загрузки\bogatyri_62\1383032753_nastoyaschie-muzhchin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70070"/>
            <a:ext cx="1905476" cy="33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Picture 2" descr="C:\Users\Ольга\Загрузки\bogatyri_62\bc499745fac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284984"/>
            <a:ext cx="1014806" cy="1956222"/>
          </a:xfrm>
          <a:prstGeom prst="rect">
            <a:avLst/>
          </a:prstGeom>
          <a:noFill/>
        </p:spPr>
      </p:pic>
      <p:pic>
        <p:nvPicPr>
          <p:cNvPr id="4" name="Picture 14" descr="http://img-fotki.yandex.ru/get/9480/221168531.24/0_d154f_48819d8c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229200"/>
            <a:ext cx="1224136" cy="972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Picture 5" descr="C:\Users\Ольга\Загрузки\bogatyri_62\491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914198"/>
            <a:ext cx="1293564" cy="2632838"/>
          </a:xfrm>
          <a:prstGeom prst="rect">
            <a:avLst/>
          </a:prstGeom>
          <a:solidFill>
            <a:srgbClr val="AA8672">
              <a:alpha val="0"/>
            </a:srgbClr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9612560" y="188640"/>
            <a:ext cx="7776864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Укажи глагол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в форме прошедшего времени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437112"/>
            <a:ext cx="1872208" cy="1728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2160240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дружила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1412776"/>
            <a:ext cx="22322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дружишь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1412776"/>
            <a:ext cx="2160240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дружба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340768"/>
            <a:ext cx="22322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1340768"/>
            <a:ext cx="223326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1340768"/>
            <a:ext cx="20892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97639 0.006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97639 0.00672 L -1.96077 0.006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Люба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025E-6 L 0.64531 0.00832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Конь Юри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урипко Бабуль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Ольга\Загрузки\bogatyri_62\1383032753_nastoyaschie-muzhchin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70070"/>
            <a:ext cx="1905476" cy="33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Picture 2" descr="C:\Users\Ольга\Загрузки\bogatyri_62\bc499745fac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284984"/>
            <a:ext cx="1014806" cy="1956222"/>
          </a:xfrm>
          <a:prstGeom prst="rect">
            <a:avLst/>
          </a:prstGeom>
          <a:noFill/>
        </p:spPr>
      </p:pic>
      <p:pic>
        <p:nvPicPr>
          <p:cNvPr id="4" name="Picture 14" descr="http://img-fotki.yandex.ru/get/9480/221168531.24/0_d154f_48819d8c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229200"/>
            <a:ext cx="1224136" cy="972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Picture 5" descr="C:\Users\Ольга\Загрузки\bogatyri_62\491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914198"/>
            <a:ext cx="1293564" cy="2632838"/>
          </a:xfrm>
          <a:prstGeom prst="rect">
            <a:avLst/>
          </a:prstGeom>
          <a:solidFill>
            <a:srgbClr val="AA8672">
              <a:alpha val="0"/>
            </a:srgbClr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9612560" y="188640"/>
            <a:ext cx="7776864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Укажи имя существительное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среднего рода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437112"/>
            <a:ext cx="1872208" cy="1728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2376264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солнечное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9912" y="1412776"/>
            <a:ext cx="2304256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солнышко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1412776"/>
            <a:ext cx="208823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солдат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1340768"/>
            <a:ext cx="230425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1340768"/>
            <a:ext cx="2160240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1340768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97639 0.006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97639 0.00672 L -1.96077 0.006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Люба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025E-6 L 0.64531 0.00832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Конь Юри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урипко Бабуль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Ольга\Загрузки\bogatyri_62\1383032753_nastoyaschie-muzhchin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70070"/>
            <a:ext cx="1905476" cy="33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Picture 2" descr="C:\Users\Ольга\Загрузки\bogatyri_62\bc499745fac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284984"/>
            <a:ext cx="1014806" cy="1956222"/>
          </a:xfrm>
          <a:prstGeom prst="rect">
            <a:avLst/>
          </a:prstGeom>
          <a:noFill/>
        </p:spPr>
      </p:pic>
      <p:pic>
        <p:nvPicPr>
          <p:cNvPr id="4" name="Picture 14" descr="http://img-fotki.yandex.ru/get/9480/221168531.24/0_d154f_48819d8c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229200"/>
            <a:ext cx="1224136" cy="972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Picture 5" descr="C:\Users\Ольга\Загрузки\bogatyri_62\491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914198"/>
            <a:ext cx="1293564" cy="2632838"/>
          </a:xfrm>
          <a:prstGeom prst="rect">
            <a:avLst/>
          </a:prstGeom>
          <a:solidFill>
            <a:srgbClr val="AA8672">
              <a:alpha val="0"/>
            </a:srgbClr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9612560" y="188640"/>
            <a:ext cx="7776864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Укажи имя прилагательное множественного числа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437112"/>
            <a:ext cx="1872208" cy="1728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1412776"/>
            <a:ext cx="22322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вишнёвые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1412776"/>
            <a:ext cx="22322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вишнёвое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4208" y="1412776"/>
            <a:ext cx="2304256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вишнёвый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340768"/>
            <a:ext cx="22322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1340768"/>
            <a:ext cx="223326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1340768"/>
            <a:ext cx="223326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97639 0.006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97639 0.00672 L -1.96077 0.006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Люба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025E-6 L 0.64531 0.00832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Конь Юри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урипко Бабуль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Ольга\Загрузки\bogatyri_62\1383032753_nastoyaschie-muzhchin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70070"/>
            <a:ext cx="1905476" cy="33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Picture 2" descr="C:\Users\Ольга\Загрузки\bogatyri_62\bc499745fac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284984"/>
            <a:ext cx="1014806" cy="1956222"/>
          </a:xfrm>
          <a:prstGeom prst="rect">
            <a:avLst/>
          </a:prstGeom>
          <a:noFill/>
        </p:spPr>
      </p:pic>
      <p:pic>
        <p:nvPicPr>
          <p:cNvPr id="4" name="Picture 14" descr="http://img-fotki.yandex.ru/get/9480/221168531.24/0_d154f_48819d8c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229200"/>
            <a:ext cx="1224136" cy="972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Picture 5" descr="C:\Users\Ольга\Загрузки\bogatyri_62\491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914198"/>
            <a:ext cx="1293564" cy="2632838"/>
          </a:xfrm>
          <a:prstGeom prst="rect">
            <a:avLst/>
          </a:prstGeom>
          <a:solidFill>
            <a:srgbClr val="AA8672">
              <a:alpha val="0"/>
            </a:srgbClr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9612560" y="188640"/>
            <a:ext cx="7776864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Укажи имя существительное в форме мужского рода единственного числа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437112"/>
            <a:ext cx="1872208" cy="1728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1412776"/>
            <a:ext cx="208823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ледяной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1412776"/>
            <a:ext cx="22322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ледники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1412776"/>
            <a:ext cx="208823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ледок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1340768"/>
            <a:ext cx="20892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1340768"/>
            <a:ext cx="223326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1340768"/>
            <a:ext cx="20892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97639 0.006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97639 0.00672 L -1.96077 0.006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Люба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025E-6 L 0.64531 0.00832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Конь Юри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урипко Бабуль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Ольга\Загрузки\bogatyri_62\1383032753_nastoyaschie-muzhchiny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70070"/>
            <a:ext cx="1905476" cy="33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Picture 2" descr="C:\Users\Ольга\Загрузки\bogatyri_62\bc499745fac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284984"/>
            <a:ext cx="1014806" cy="1956222"/>
          </a:xfrm>
          <a:prstGeom prst="rect">
            <a:avLst/>
          </a:prstGeom>
          <a:noFill/>
        </p:spPr>
      </p:pic>
      <p:pic>
        <p:nvPicPr>
          <p:cNvPr id="4" name="Picture 14" descr="http://img-fotki.yandex.ru/get/9480/221168531.24/0_d154f_48819d8c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229200"/>
            <a:ext cx="1224136" cy="972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Picture 5" descr="C:\Users\Ольга\Загрузки\bogatyri_62\491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914198"/>
            <a:ext cx="1293564" cy="2632838"/>
          </a:xfrm>
          <a:prstGeom prst="rect">
            <a:avLst/>
          </a:prstGeom>
          <a:solidFill>
            <a:srgbClr val="AA8672">
              <a:alpha val="0"/>
            </a:srgbClr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9612560" y="188640"/>
            <a:ext cx="7776864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Укажи глагол в форме настоящего времени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437112"/>
            <a:ext cx="1872208" cy="1728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1412776"/>
            <a:ext cx="259228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прочитаешь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9912" y="1412776"/>
            <a:ext cx="2304256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читаешь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1412776"/>
            <a:ext cx="208823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читали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1340768"/>
            <a:ext cx="230425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1340768"/>
            <a:ext cx="2160240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340768"/>
            <a:ext cx="259228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97639 0.006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97639 0.00672 L -1.96077 0.006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Люба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025E-6 L 0.64531 0.00832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Конь Юри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урипко Бабуль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9532" y="404664"/>
            <a:ext cx="8424936" cy="4896544"/>
          </a:xfrm>
          <a:prstGeom prst="roundRect">
            <a:avLst/>
          </a:prstGeom>
          <a:solidFill>
            <a:schemeClr val="bg1">
              <a:lumMod val="95000"/>
              <a:alpha val="58000"/>
            </a:schemeClr>
          </a:solidFill>
          <a:ln>
            <a:solidFill>
              <a:schemeClr val="bg1">
                <a:lumMod val="95000"/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Источники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  <a:hlinkClick r:id="rId2"/>
              </a:rPr>
              <a:t>http://skachatkartinki.ru/img/picture/Apr/25/361294deb591fc44d32372d3c0e4c92f/mini_3.jpg</a:t>
            </a: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  <a:hlinkClick r:id="rId3"/>
              </a:rPr>
              <a:t>http://img1.liveinternet.ru/images/attach/c/3/122/87/122087377__aschiemuzhchiny.png</a:t>
            </a: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  <a:hlinkClick r:id="rId4"/>
              </a:rPr>
              <a:t>http://img0.liveinternet.ru/images/attach/c/3/122/87/122087480_0_8d921_c58da68d_XL.png</a:t>
            </a: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  <a:hlinkClick r:id="rId5"/>
              </a:rPr>
              <a:t>http://img0.liveinternet.ru/images/attach/c/3/122/87/122087532_49186.png</a:t>
            </a: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  <a:hlinkClick r:id="rId6"/>
              </a:rPr>
              <a:t>http://img1.liveinternet.ru/images/attach/c/3/122/87/122087537_faa706842805.png</a:t>
            </a: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момент создания ресурса все ссылки были рабочими.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До скорых </a:t>
            </a:r>
            <a:r>
              <a:rPr lang="ru-RU" sz="280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встреч 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 descr="C:\Users\Ольга\Загрузки\bogatyri_62\1383032753_nastoyaschie-muzhchiny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921742"/>
            <a:ext cx="1691680" cy="2936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9532" y="404664"/>
            <a:ext cx="8424936" cy="4896544"/>
          </a:xfrm>
          <a:prstGeom prst="roundRect">
            <a:avLst/>
          </a:prstGeom>
          <a:solidFill>
            <a:schemeClr val="bg1">
              <a:lumMod val="95000"/>
              <a:alpha val="58000"/>
            </a:schemeClr>
          </a:solidFill>
          <a:ln>
            <a:solidFill>
              <a:schemeClr val="bg1">
                <a:lumMod val="95000"/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Дорогой друг!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Помоги Алёше Поповичу найти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Любаву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Чтобы увидеть задание, жми на камень около леса. Нажми повторно, если хочешь прочитать ещё раз.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Внимательно читай вопрос.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Из трёх предложенных вариантов слов найди и укажи правильное.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При верном ответе Алёша и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Любава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встретятся.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Переход к следующему заданию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осуществляется по Алёше Поповичу. 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Желаю удачи!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Picture 4" descr="C:\Users\Ольга\Загрузки\bogatyri_62\1383032753_nastoyaschie-muzhchin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270070"/>
            <a:ext cx="1905476" cy="33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Ольга\Загрузки\bogatyri_62\1383032753_nastoyaschie-muzhchin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70070"/>
            <a:ext cx="1905476" cy="33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Picture 2" descr="C:\Users\Ольга\Загрузки\bogatyri_62\bc499745fac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284984"/>
            <a:ext cx="1014806" cy="1956222"/>
          </a:xfrm>
          <a:prstGeom prst="rect">
            <a:avLst/>
          </a:prstGeom>
          <a:noFill/>
        </p:spPr>
      </p:pic>
      <p:pic>
        <p:nvPicPr>
          <p:cNvPr id="4" name="Picture 14" descr="http://img-fotki.yandex.ru/get/9480/221168531.24/0_d154f_48819d8c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229200"/>
            <a:ext cx="1224136" cy="972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Picture 5" descr="C:\Users\Ольга\Загрузки\bogatyri_62\491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914198"/>
            <a:ext cx="1293564" cy="2632838"/>
          </a:xfrm>
          <a:prstGeom prst="rect">
            <a:avLst/>
          </a:prstGeom>
          <a:solidFill>
            <a:srgbClr val="AA8672">
              <a:alpha val="0"/>
            </a:srgbClr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9612560" y="188640"/>
            <a:ext cx="7776864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Укажи слово,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которое обозначает признак предмета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437112"/>
            <a:ext cx="1872208" cy="1728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1412776"/>
            <a:ext cx="208823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смешить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1412776"/>
            <a:ext cx="22322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смешинка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1412776"/>
            <a:ext cx="208823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смешной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1340768"/>
            <a:ext cx="20892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1340768"/>
            <a:ext cx="223326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1340768"/>
            <a:ext cx="20892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97639 0.006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97639 0.00672 L -1.96077 0.006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Люба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025E-6 L 0.64531 0.00832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Конь Юри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урипко Бабуль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Ольга\Загрузки\bogatyri_62\1383032753_nastoyaschie-muzhchin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70070"/>
            <a:ext cx="1905476" cy="33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Picture 2" descr="C:\Users\Ольга\Загрузки\bogatyri_62\bc499745fac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284984"/>
            <a:ext cx="1014806" cy="1956222"/>
          </a:xfrm>
          <a:prstGeom prst="rect">
            <a:avLst/>
          </a:prstGeom>
          <a:noFill/>
        </p:spPr>
      </p:pic>
      <p:pic>
        <p:nvPicPr>
          <p:cNvPr id="4" name="Picture 14" descr="http://img-fotki.yandex.ru/get/9480/221168531.24/0_d154f_48819d8c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229200"/>
            <a:ext cx="1224136" cy="972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Picture 5" descr="C:\Users\Ольга\Загрузки\bogatyri_62\491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914198"/>
            <a:ext cx="1293564" cy="2632838"/>
          </a:xfrm>
          <a:prstGeom prst="rect">
            <a:avLst/>
          </a:prstGeom>
          <a:solidFill>
            <a:srgbClr val="AA8672">
              <a:alpha val="0"/>
            </a:srgbClr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9612560" y="188640"/>
            <a:ext cx="7776864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Укажи слово,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которое обозначает действие предмета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437112"/>
            <a:ext cx="1872208" cy="1728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1412776"/>
            <a:ext cx="208823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зелёнка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1412776"/>
            <a:ext cx="22322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зеленеет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1412776"/>
            <a:ext cx="208823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зелёная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1340768"/>
            <a:ext cx="20892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1340768"/>
            <a:ext cx="2160240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1340768"/>
            <a:ext cx="20892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97639 0.006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97639 0.00672 L -1.96077 0.006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Люба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025E-6 L 0.64531 0.00832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Конь Юри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урипко Бабуль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Ольга\Загрузки\bogatyri_62\1383032753_nastoyaschie-muzhchin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70070"/>
            <a:ext cx="1905476" cy="33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Picture 2" descr="C:\Users\Ольга\Загрузки\bogatyri_62\bc499745fac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284984"/>
            <a:ext cx="1014806" cy="1956222"/>
          </a:xfrm>
          <a:prstGeom prst="rect">
            <a:avLst/>
          </a:prstGeom>
          <a:noFill/>
        </p:spPr>
      </p:pic>
      <p:pic>
        <p:nvPicPr>
          <p:cNvPr id="4" name="Picture 14" descr="http://img-fotki.yandex.ru/get/9480/221168531.24/0_d154f_48819d8c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229200"/>
            <a:ext cx="1224136" cy="972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Picture 5" descr="C:\Users\Ольга\Загрузки\bogatyri_62\491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914198"/>
            <a:ext cx="1293564" cy="2632838"/>
          </a:xfrm>
          <a:prstGeom prst="rect">
            <a:avLst/>
          </a:prstGeom>
          <a:solidFill>
            <a:srgbClr val="AA8672">
              <a:alpha val="0"/>
            </a:srgbClr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9612560" y="188640"/>
            <a:ext cx="7776864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Укажи слово,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которое обозначает предмет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437112"/>
            <a:ext cx="1872208" cy="1728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1412776"/>
            <a:ext cx="208823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смелый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1412776"/>
            <a:ext cx="22322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осмелел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1412776"/>
            <a:ext cx="208823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смелость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340768"/>
            <a:ext cx="20892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1340768"/>
            <a:ext cx="223326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1340768"/>
            <a:ext cx="20892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97639 0.006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97639 0.00672 L -1.96077 0.006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Люба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025E-6 L 0.64531 0.00832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Конь Юри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урипко Бабуль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Ольга\Загрузки\bogatyri_62\1383032753_nastoyaschie-muzhchin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70070"/>
            <a:ext cx="1905476" cy="33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Picture 2" descr="C:\Users\Ольга\Загрузки\bogatyri_62\bc499745fac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284984"/>
            <a:ext cx="1014806" cy="1956222"/>
          </a:xfrm>
          <a:prstGeom prst="rect">
            <a:avLst/>
          </a:prstGeom>
          <a:noFill/>
        </p:spPr>
      </p:pic>
      <p:pic>
        <p:nvPicPr>
          <p:cNvPr id="4" name="Picture 14" descr="http://img-fotki.yandex.ru/get/9480/221168531.24/0_d154f_48819d8c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229200"/>
            <a:ext cx="1224136" cy="972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Picture 5" descr="C:\Users\Ольга\Загрузки\bogatyri_62\491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914198"/>
            <a:ext cx="1293564" cy="2632838"/>
          </a:xfrm>
          <a:prstGeom prst="rect">
            <a:avLst/>
          </a:prstGeom>
          <a:solidFill>
            <a:srgbClr val="AA8672">
              <a:alpha val="0"/>
            </a:srgbClr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9612560" y="188640"/>
            <a:ext cx="7776864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Укажи слово,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которое обозначает признак предмета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437112"/>
            <a:ext cx="1872208" cy="1728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412776"/>
            <a:ext cx="280831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молчаливый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1412776"/>
            <a:ext cx="22322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молчание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1412776"/>
            <a:ext cx="2160240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замолчал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340768"/>
            <a:ext cx="280831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1340768"/>
            <a:ext cx="223326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1340768"/>
            <a:ext cx="20892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97639 0.006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97639 0.00672 L -1.96077 0.006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Люба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025E-6 L 0.64531 0.00832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Конь Юри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урипко Бабуль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Ольга\Загрузки\bogatyri_62\1383032753_nastoyaschie-muzhchin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70070"/>
            <a:ext cx="1905476" cy="33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Picture 2" descr="C:\Users\Ольга\Загрузки\bogatyri_62\bc499745fac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284984"/>
            <a:ext cx="1014806" cy="1956222"/>
          </a:xfrm>
          <a:prstGeom prst="rect">
            <a:avLst/>
          </a:prstGeom>
          <a:noFill/>
        </p:spPr>
      </p:pic>
      <p:pic>
        <p:nvPicPr>
          <p:cNvPr id="4" name="Picture 14" descr="http://img-fotki.yandex.ru/get/9480/221168531.24/0_d154f_48819d8c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229200"/>
            <a:ext cx="1224136" cy="972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Picture 5" descr="C:\Users\Ольга\Загрузки\bogatyri_62\491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914198"/>
            <a:ext cx="1293564" cy="2632838"/>
          </a:xfrm>
          <a:prstGeom prst="rect">
            <a:avLst/>
          </a:prstGeom>
          <a:solidFill>
            <a:srgbClr val="AA8672">
              <a:alpha val="0"/>
            </a:srgbClr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9612560" y="188640"/>
            <a:ext cx="7776864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Укажи имя существительное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437112"/>
            <a:ext cx="1872208" cy="1728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1412776"/>
            <a:ext cx="208823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платный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1412776"/>
            <a:ext cx="22322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уплатила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1412776"/>
            <a:ext cx="208823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плата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340768"/>
            <a:ext cx="20892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1340768"/>
            <a:ext cx="223326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1340768"/>
            <a:ext cx="20892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97639 0.006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97639 0.00672 L -1.96077 0.006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Люба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025E-6 L 0.64531 0.00832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Конь Юри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урипко Бабуль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Ольга\Загрузки\bogatyri_62\1383032753_nastoyaschie-muzhchin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70070"/>
            <a:ext cx="1905476" cy="33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Picture 2" descr="C:\Users\Ольга\Загрузки\bogatyri_62\bc499745fac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284984"/>
            <a:ext cx="1014806" cy="1956222"/>
          </a:xfrm>
          <a:prstGeom prst="rect">
            <a:avLst/>
          </a:prstGeom>
          <a:noFill/>
        </p:spPr>
      </p:pic>
      <p:pic>
        <p:nvPicPr>
          <p:cNvPr id="4" name="Picture 14" descr="http://img-fotki.yandex.ru/get/9480/221168531.24/0_d154f_48819d8c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229200"/>
            <a:ext cx="1224136" cy="972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Picture 5" descr="C:\Users\Ольга\Загрузки\bogatyri_62\491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914198"/>
            <a:ext cx="1293564" cy="2632838"/>
          </a:xfrm>
          <a:prstGeom prst="rect">
            <a:avLst/>
          </a:prstGeom>
          <a:solidFill>
            <a:srgbClr val="AA8672">
              <a:alpha val="0"/>
            </a:srgbClr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9612560" y="188640"/>
            <a:ext cx="7776864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Укажи имя прилагательное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437112"/>
            <a:ext cx="1872208" cy="1728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2160240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торговый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1412776"/>
            <a:ext cx="22322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торгует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1412776"/>
            <a:ext cx="2160240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торговля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340768"/>
            <a:ext cx="22322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1340768"/>
            <a:ext cx="223326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1340768"/>
            <a:ext cx="20892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97639 0.006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97639 0.00672 L -1.96077 0.006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Люба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025E-6 L 0.64531 0.00832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Конь Юри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урипко Бабуль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Ольга\Загрузки\bogatyri_62\1383032753_nastoyaschie-muzhchiny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70070"/>
            <a:ext cx="1905476" cy="33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Picture 2" descr="C:\Users\Ольга\Загрузки\bogatyri_62\bc499745fac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284984"/>
            <a:ext cx="1014806" cy="1956222"/>
          </a:xfrm>
          <a:prstGeom prst="rect">
            <a:avLst/>
          </a:prstGeom>
          <a:noFill/>
        </p:spPr>
      </p:pic>
      <p:pic>
        <p:nvPicPr>
          <p:cNvPr id="4" name="Picture 14" descr="http://img-fotki.yandex.ru/get/9480/221168531.24/0_d154f_48819d8c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229200"/>
            <a:ext cx="1224136" cy="972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Picture 5" descr="C:\Users\Ольга\Загрузки\bogatyri_62\491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914198"/>
            <a:ext cx="1293564" cy="2632838"/>
          </a:xfrm>
          <a:prstGeom prst="rect">
            <a:avLst/>
          </a:prstGeom>
          <a:solidFill>
            <a:srgbClr val="AA8672">
              <a:alpha val="0"/>
            </a:srgbClr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9612560" y="188640"/>
            <a:ext cx="7776864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Укажи глагол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437112"/>
            <a:ext cx="1872208" cy="1728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1412776"/>
            <a:ext cx="208823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местная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1412776"/>
            <a:ext cx="223224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поместил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1412776"/>
            <a:ext cx="2088232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местечко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1340768"/>
            <a:ext cx="2160240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1340768"/>
            <a:ext cx="2160240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1340768"/>
            <a:ext cx="20892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97639 0.006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97639 0.00672 L -1.96077 0.006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урипко Люба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025E-6 L 0.64531 0.00832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урипко Конь Юри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урипко Бабуль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c568c47cea3159a4e6e2e3a2beb1c0e3564bb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214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Курипко</dc:creator>
  <cp:lastModifiedBy>Ольга</cp:lastModifiedBy>
  <cp:revision>38</cp:revision>
  <dcterms:created xsi:type="dcterms:W3CDTF">2015-08-05T13:40:10Z</dcterms:created>
  <dcterms:modified xsi:type="dcterms:W3CDTF">2016-02-28T08:26:53Z</dcterms:modified>
</cp:coreProperties>
</file>