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8" r:id="rId2"/>
    <p:sldId id="259" r:id="rId3"/>
    <p:sldId id="262" r:id="rId4"/>
    <p:sldId id="264" r:id="rId5"/>
    <p:sldId id="266" r:id="rId6"/>
    <p:sldId id="267" r:id="rId7"/>
    <p:sldId id="268" r:id="rId8"/>
  </p:sldIdLst>
  <p:sldSz cx="9144000" cy="6858000" type="screen4x3"/>
  <p:notesSz cx="6858000" cy="9144000"/>
  <p:embeddedFontLst>
    <p:embeddedFont>
      <p:font typeface="Calibri" pitchFamily="34" charset="0"/>
      <p:regular r:id="rId9"/>
      <p:bold r:id="rId10"/>
      <p:italic r:id="rId11"/>
      <p:boldItalic r:id="rId12"/>
    </p:embeddedFont>
    <p:embeddedFont>
      <p:font typeface="BeeskneesCTT"/>
      <p:regular r:id="rId13"/>
    </p:embeddedFont>
  </p:embeddedFont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5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0FA8B9-F343-41E8-9103-A8256F61589F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8C3B892-4D6A-43D2-86F5-F67854EF034E}">
      <dgm:prSet phldrT="[Текст]"/>
      <dgm:spPr/>
      <dgm:t>
        <a:bodyPr/>
        <a:lstStyle/>
        <a:p>
          <a:pPr algn="ctr"/>
          <a:r>
            <a:rPr lang="ru-RU" b="1" dirty="0" smtClean="0">
              <a:solidFill>
                <a:srgbClr val="C00000"/>
              </a:solidFill>
              <a:effectLst/>
            </a:rPr>
            <a:t>Единицы длины</a:t>
          </a:r>
          <a:endParaRPr lang="ru-RU" b="1" dirty="0">
            <a:solidFill>
              <a:srgbClr val="C00000"/>
            </a:solidFill>
            <a:effectLst/>
          </a:endParaRPr>
        </a:p>
      </dgm:t>
    </dgm:pt>
    <dgm:pt modelId="{BE376958-234C-42BE-96E7-4190ECDDC981}" type="parTrans" cxnId="{91453B2A-56FD-4220-85E2-423ADC2A14AF}">
      <dgm:prSet/>
      <dgm:spPr/>
      <dgm:t>
        <a:bodyPr/>
        <a:lstStyle/>
        <a:p>
          <a:pPr algn="r"/>
          <a:endParaRPr lang="ru-RU" b="1">
            <a:solidFill>
              <a:srgbClr val="C00000"/>
            </a:solidFill>
            <a:effectLst/>
          </a:endParaRPr>
        </a:p>
      </dgm:t>
    </dgm:pt>
    <dgm:pt modelId="{C85B6E04-62C9-4564-96C1-C3AFCCD5D770}" type="sibTrans" cxnId="{91453B2A-56FD-4220-85E2-423ADC2A14AF}">
      <dgm:prSet/>
      <dgm:spPr/>
      <dgm:t>
        <a:bodyPr/>
        <a:lstStyle/>
        <a:p>
          <a:pPr algn="r"/>
          <a:endParaRPr lang="ru-RU" b="1">
            <a:solidFill>
              <a:srgbClr val="C00000"/>
            </a:solidFill>
            <a:effectLst/>
          </a:endParaRPr>
        </a:p>
      </dgm:t>
    </dgm:pt>
    <dgm:pt modelId="{AABD6069-45EB-4DF1-BBFF-4B98263966EA}">
      <dgm:prSet phldrT="[Текст]"/>
      <dgm:spPr/>
      <dgm:t>
        <a:bodyPr/>
        <a:lstStyle/>
        <a:p>
          <a:pPr algn="ctr"/>
          <a:r>
            <a:rPr lang="ru-RU" b="1" dirty="0" smtClean="0">
              <a:solidFill>
                <a:srgbClr val="C00000"/>
              </a:solidFill>
              <a:effectLst/>
            </a:rPr>
            <a:t>Единицы массы</a:t>
          </a:r>
          <a:endParaRPr lang="ru-RU" b="1" dirty="0">
            <a:solidFill>
              <a:srgbClr val="C00000"/>
            </a:solidFill>
            <a:effectLst/>
          </a:endParaRPr>
        </a:p>
      </dgm:t>
    </dgm:pt>
    <dgm:pt modelId="{F04B3A3D-26D9-4C6D-BEC6-8E70EE956FA3}" type="parTrans" cxnId="{F8B5A3CB-EE54-4A4D-A12F-B954B6FC9E39}">
      <dgm:prSet/>
      <dgm:spPr/>
      <dgm:t>
        <a:bodyPr/>
        <a:lstStyle/>
        <a:p>
          <a:pPr algn="r"/>
          <a:endParaRPr lang="ru-RU" b="1">
            <a:solidFill>
              <a:srgbClr val="C00000"/>
            </a:solidFill>
            <a:effectLst/>
          </a:endParaRPr>
        </a:p>
      </dgm:t>
    </dgm:pt>
    <dgm:pt modelId="{035DCE0B-62F8-4A6E-89B9-4B6513E99A55}" type="sibTrans" cxnId="{F8B5A3CB-EE54-4A4D-A12F-B954B6FC9E39}">
      <dgm:prSet/>
      <dgm:spPr/>
      <dgm:t>
        <a:bodyPr/>
        <a:lstStyle/>
        <a:p>
          <a:pPr algn="r"/>
          <a:endParaRPr lang="ru-RU" b="1">
            <a:solidFill>
              <a:srgbClr val="C00000"/>
            </a:solidFill>
            <a:effectLst/>
          </a:endParaRPr>
        </a:p>
      </dgm:t>
    </dgm:pt>
    <dgm:pt modelId="{EB6EF621-6E81-4C9E-8050-EF2B846C8724}">
      <dgm:prSet phldrT="[Текст]"/>
      <dgm:spPr/>
      <dgm:t>
        <a:bodyPr/>
        <a:lstStyle/>
        <a:p>
          <a:pPr algn="ctr"/>
          <a:r>
            <a:rPr lang="ru-RU" b="1" dirty="0" smtClean="0">
              <a:solidFill>
                <a:srgbClr val="C00000"/>
              </a:solidFill>
              <a:effectLst/>
            </a:rPr>
            <a:t>Единицы площади</a:t>
          </a:r>
          <a:endParaRPr lang="ru-RU" b="1" dirty="0">
            <a:solidFill>
              <a:srgbClr val="C00000"/>
            </a:solidFill>
            <a:effectLst/>
          </a:endParaRPr>
        </a:p>
      </dgm:t>
    </dgm:pt>
    <dgm:pt modelId="{7327C330-F323-409B-B45C-48F4773676B1}" type="parTrans" cxnId="{99DC01ED-13AA-4968-B5E5-F11B2FFA6D86}">
      <dgm:prSet/>
      <dgm:spPr/>
      <dgm:t>
        <a:bodyPr/>
        <a:lstStyle/>
        <a:p>
          <a:pPr algn="r"/>
          <a:endParaRPr lang="ru-RU" b="1">
            <a:solidFill>
              <a:srgbClr val="C00000"/>
            </a:solidFill>
            <a:effectLst/>
          </a:endParaRPr>
        </a:p>
      </dgm:t>
    </dgm:pt>
    <dgm:pt modelId="{7D0EEEB7-0B95-4968-96EC-7A5C0CA758B4}" type="sibTrans" cxnId="{99DC01ED-13AA-4968-B5E5-F11B2FFA6D86}">
      <dgm:prSet/>
      <dgm:spPr/>
      <dgm:t>
        <a:bodyPr/>
        <a:lstStyle/>
        <a:p>
          <a:pPr algn="r"/>
          <a:endParaRPr lang="ru-RU" b="1">
            <a:solidFill>
              <a:srgbClr val="C00000"/>
            </a:solidFill>
            <a:effectLst/>
          </a:endParaRPr>
        </a:p>
      </dgm:t>
    </dgm:pt>
    <dgm:pt modelId="{9C4EA195-4DCD-462A-AFC6-30EE0602DE51}">
      <dgm:prSet/>
      <dgm:spPr/>
      <dgm:t>
        <a:bodyPr/>
        <a:lstStyle/>
        <a:p>
          <a:pPr algn="ctr"/>
          <a:r>
            <a:rPr lang="ru-RU" b="1" dirty="0" smtClean="0">
              <a:solidFill>
                <a:srgbClr val="C00000"/>
              </a:solidFill>
              <a:effectLst/>
            </a:rPr>
            <a:t>Единицы времени</a:t>
          </a:r>
          <a:endParaRPr lang="ru-RU" b="1" dirty="0">
            <a:solidFill>
              <a:srgbClr val="C00000"/>
            </a:solidFill>
            <a:effectLst/>
          </a:endParaRPr>
        </a:p>
      </dgm:t>
    </dgm:pt>
    <dgm:pt modelId="{501F8E95-306E-4D05-8AEE-4C4A43B1A9C0}" type="parTrans" cxnId="{A25E09EE-DE51-4700-A70B-E7A589775DD8}">
      <dgm:prSet/>
      <dgm:spPr/>
      <dgm:t>
        <a:bodyPr/>
        <a:lstStyle/>
        <a:p>
          <a:pPr algn="r"/>
          <a:endParaRPr lang="ru-RU" b="1">
            <a:solidFill>
              <a:srgbClr val="C00000"/>
            </a:solidFill>
            <a:effectLst/>
          </a:endParaRPr>
        </a:p>
      </dgm:t>
    </dgm:pt>
    <dgm:pt modelId="{901D0536-180F-44C2-839E-A4F94FA53A16}" type="sibTrans" cxnId="{A25E09EE-DE51-4700-A70B-E7A589775DD8}">
      <dgm:prSet/>
      <dgm:spPr/>
      <dgm:t>
        <a:bodyPr/>
        <a:lstStyle/>
        <a:p>
          <a:pPr algn="r"/>
          <a:endParaRPr lang="ru-RU" b="1">
            <a:solidFill>
              <a:srgbClr val="C00000"/>
            </a:solidFill>
            <a:effectLst/>
          </a:endParaRPr>
        </a:p>
      </dgm:t>
    </dgm:pt>
    <dgm:pt modelId="{D6711A14-AFCE-4203-A67F-E8F5E00482FF}" type="pres">
      <dgm:prSet presAssocID="{840FA8B9-F343-41E8-9103-A8256F61589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23349F-F0F2-4395-A850-CD321C0E0DDD}" type="pres">
      <dgm:prSet presAssocID="{840FA8B9-F343-41E8-9103-A8256F61589F}" presName="dummyMaxCanvas" presStyleCnt="0">
        <dgm:presLayoutVars/>
      </dgm:prSet>
      <dgm:spPr/>
    </dgm:pt>
    <dgm:pt modelId="{05810177-E5D1-474E-91A3-59A3506AEBB9}" type="pres">
      <dgm:prSet presAssocID="{840FA8B9-F343-41E8-9103-A8256F61589F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65844E-54AA-40E1-AF66-2BED79A6EE12}" type="pres">
      <dgm:prSet presAssocID="{840FA8B9-F343-41E8-9103-A8256F61589F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6008A0-A714-4786-BE57-5FE2021B3C84}" type="pres">
      <dgm:prSet presAssocID="{840FA8B9-F343-41E8-9103-A8256F61589F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52B4CA-76CE-4F9A-98CF-5CA0D88113F8}" type="pres">
      <dgm:prSet presAssocID="{840FA8B9-F343-41E8-9103-A8256F61589F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B360EB-24D2-47F7-BE13-AA3D7A0E252F}" type="pres">
      <dgm:prSet presAssocID="{840FA8B9-F343-41E8-9103-A8256F61589F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128C72-4EB6-4437-853E-E2D8FBDF9F8A}" type="pres">
      <dgm:prSet presAssocID="{840FA8B9-F343-41E8-9103-A8256F61589F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1D6338-022C-4010-B2DA-53D63B80DA29}" type="pres">
      <dgm:prSet presAssocID="{840FA8B9-F343-41E8-9103-A8256F61589F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290E99-FCBB-4A14-9A53-9516AA798CC3}" type="pres">
      <dgm:prSet presAssocID="{840FA8B9-F343-41E8-9103-A8256F61589F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212C56-50A4-487E-814B-8256CA651167}" type="pres">
      <dgm:prSet presAssocID="{840FA8B9-F343-41E8-9103-A8256F61589F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A4F887-880B-4763-981C-86A6651BF6B5}" type="pres">
      <dgm:prSet presAssocID="{840FA8B9-F343-41E8-9103-A8256F61589F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883D31-5228-4F4A-9549-E79F2C133D3B}" type="pres">
      <dgm:prSet presAssocID="{840FA8B9-F343-41E8-9103-A8256F61589F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01F692-1CF1-4B67-B4A9-0B48B7F7DF20}" type="presOf" srcId="{AABD6069-45EB-4DF1-BBFF-4B98263966EA}" destId="{A76008A0-A714-4786-BE57-5FE2021B3C84}" srcOrd="0" destOrd="0" presId="urn:microsoft.com/office/officeart/2005/8/layout/vProcess5"/>
    <dgm:cxn modelId="{ADDEB631-0C71-4D0F-ABB8-6F6FC8F1911B}" type="presOf" srcId="{901D0536-180F-44C2-839E-A4F94FA53A16}" destId="{FA128C72-4EB6-4437-853E-E2D8FBDF9F8A}" srcOrd="0" destOrd="0" presId="urn:microsoft.com/office/officeart/2005/8/layout/vProcess5"/>
    <dgm:cxn modelId="{859DA27F-F988-4FD0-955E-3F60279664D1}" type="presOf" srcId="{48C3B892-4D6A-43D2-86F5-F67854EF034E}" destId="{5E290E99-FCBB-4A14-9A53-9516AA798CC3}" srcOrd="1" destOrd="0" presId="urn:microsoft.com/office/officeart/2005/8/layout/vProcess5"/>
    <dgm:cxn modelId="{2D6A97CF-9D6B-458F-8B22-F26391EB44E9}" type="presOf" srcId="{9C4EA195-4DCD-462A-AFC6-30EE0602DE51}" destId="{C065844E-54AA-40E1-AF66-2BED79A6EE12}" srcOrd="0" destOrd="0" presId="urn:microsoft.com/office/officeart/2005/8/layout/vProcess5"/>
    <dgm:cxn modelId="{DE80770A-4EB4-4E00-96F7-D45FEAE4E972}" type="presOf" srcId="{C85B6E04-62C9-4564-96C1-C3AFCCD5D770}" destId="{E1B360EB-24D2-47F7-BE13-AA3D7A0E252F}" srcOrd="0" destOrd="0" presId="urn:microsoft.com/office/officeart/2005/8/layout/vProcess5"/>
    <dgm:cxn modelId="{7C13139A-53C9-4D48-B5EA-D083247CB4AD}" type="presOf" srcId="{9C4EA195-4DCD-462A-AFC6-30EE0602DE51}" destId="{E8212C56-50A4-487E-814B-8256CA651167}" srcOrd="1" destOrd="0" presId="urn:microsoft.com/office/officeart/2005/8/layout/vProcess5"/>
    <dgm:cxn modelId="{99DC01ED-13AA-4968-B5E5-F11B2FFA6D86}" srcId="{840FA8B9-F343-41E8-9103-A8256F61589F}" destId="{EB6EF621-6E81-4C9E-8050-EF2B846C8724}" srcOrd="3" destOrd="0" parTransId="{7327C330-F323-409B-B45C-48F4773676B1}" sibTransId="{7D0EEEB7-0B95-4968-96EC-7A5C0CA758B4}"/>
    <dgm:cxn modelId="{BAC911BA-4BC6-42BC-9934-39DAEE38FB35}" type="presOf" srcId="{EB6EF621-6E81-4C9E-8050-EF2B846C8724}" destId="{31883D31-5228-4F4A-9549-E79F2C133D3B}" srcOrd="1" destOrd="0" presId="urn:microsoft.com/office/officeart/2005/8/layout/vProcess5"/>
    <dgm:cxn modelId="{91453B2A-56FD-4220-85E2-423ADC2A14AF}" srcId="{840FA8B9-F343-41E8-9103-A8256F61589F}" destId="{48C3B892-4D6A-43D2-86F5-F67854EF034E}" srcOrd="0" destOrd="0" parTransId="{BE376958-234C-42BE-96E7-4190ECDDC981}" sibTransId="{C85B6E04-62C9-4564-96C1-C3AFCCD5D770}"/>
    <dgm:cxn modelId="{7F5FECEB-4FED-42BD-A893-2DB0B891B957}" type="presOf" srcId="{EB6EF621-6E81-4C9E-8050-EF2B846C8724}" destId="{8352B4CA-76CE-4F9A-98CF-5CA0D88113F8}" srcOrd="0" destOrd="0" presId="urn:microsoft.com/office/officeart/2005/8/layout/vProcess5"/>
    <dgm:cxn modelId="{A25E09EE-DE51-4700-A70B-E7A589775DD8}" srcId="{840FA8B9-F343-41E8-9103-A8256F61589F}" destId="{9C4EA195-4DCD-462A-AFC6-30EE0602DE51}" srcOrd="1" destOrd="0" parTransId="{501F8E95-306E-4D05-8AEE-4C4A43B1A9C0}" sibTransId="{901D0536-180F-44C2-839E-A4F94FA53A16}"/>
    <dgm:cxn modelId="{C02210DB-E209-4A73-9271-D5C003BC830A}" type="presOf" srcId="{48C3B892-4D6A-43D2-86F5-F67854EF034E}" destId="{05810177-E5D1-474E-91A3-59A3506AEBB9}" srcOrd="0" destOrd="0" presId="urn:microsoft.com/office/officeart/2005/8/layout/vProcess5"/>
    <dgm:cxn modelId="{F8B5A3CB-EE54-4A4D-A12F-B954B6FC9E39}" srcId="{840FA8B9-F343-41E8-9103-A8256F61589F}" destId="{AABD6069-45EB-4DF1-BBFF-4B98263966EA}" srcOrd="2" destOrd="0" parTransId="{F04B3A3D-26D9-4C6D-BEC6-8E70EE956FA3}" sibTransId="{035DCE0B-62F8-4A6E-89B9-4B6513E99A55}"/>
    <dgm:cxn modelId="{8A4ACA02-944D-4257-A640-3E0869BBB15C}" type="presOf" srcId="{AABD6069-45EB-4DF1-BBFF-4B98263966EA}" destId="{63A4F887-880B-4763-981C-86A6651BF6B5}" srcOrd="1" destOrd="0" presId="urn:microsoft.com/office/officeart/2005/8/layout/vProcess5"/>
    <dgm:cxn modelId="{C74170AE-ED8A-40F5-8C84-23D2352274A9}" type="presOf" srcId="{035DCE0B-62F8-4A6E-89B9-4B6513E99A55}" destId="{4E1D6338-022C-4010-B2DA-53D63B80DA29}" srcOrd="0" destOrd="0" presId="urn:microsoft.com/office/officeart/2005/8/layout/vProcess5"/>
    <dgm:cxn modelId="{5E881824-FDF1-49BE-8B4C-2F56D901A872}" type="presOf" srcId="{840FA8B9-F343-41E8-9103-A8256F61589F}" destId="{D6711A14-AFCE-4203-A67F-E8F5E00482FF}" srcOrd="0" destOrd="0" presId="urn:microsoft.com/office/officeart/2005/8/layout/vProcess5"/>
    <dgm:cxn modelId="{968D2B51-3FED-4AC3-9BDE-699D0394019F}" type="presParOf" srcId="{D6711A14-AFCE-4203-A67F-E8F5E00482FF}" destId="{3123349F-F0F2-4395-A850-CD321C0E0DDD}" srcOrd="0" destOrd="0" presId="urn:microsoft.com/office/officeart/2005/8/layout/vProcess5"/>
    <dgm:cxn modelId="{36766E43-A8DA-4AE1-B63F-9150556FA4D5}" type="presParOf" srcId="{D6711A14-AFCE-4203-A67F-E8F5E00482FF}" destId="{05810177-E5D1-474E-91A3-59A3506AEBB9}" srcOrd="1" destOrd="0" presId="urn:microsoft.com/office/officeart/2005/8/layout/vProcess5"/>
    <dgm:cxn modelId="{60545F81-2245-4931-9E01-12A6CF861F6D}" type="presParOf" srcId="{D6711A14-AFCE-4203-A67F-E8F5E00482FF}" destId="{C065844E-54AA-40E1-AF66-2BED79A6EE12}" srcOrd="2" destOrd="0" presId="urn:microsoft.com/office/officeart/2005/8/layout/vProcess5"/>
    <dgm:cxn modelId="{9BA50AE5-773E-4559-81AB-452F1C7F1C82}" type="presParOf" srcId="{D6711A14-AFCE-4203-A67F-E8F5E00482FF}" destId="{A76008A0-A714-4786-BE57-5FE2021B3C84}" srcOrd="3" destOrd="0" presId="urn:microsoft.com/office/officeart/2005/8/layout/vProcess5"/>
    <dgm:cxn modelId="{281911E5-120A-4688-8DFA-09DC16B77D1B}" type="presParOf" srcId="{D6711A14-AFCE-4203-A67F-E8F5E00482FF}" destId="{8352B4CA-76CE-4F9A-98CF-5CA0D88113F8}" srcOrd="4" destOrd="0" presId="urn:microsoft.com/office/officeart/2005/8/layout/vProcess5"/>
    <dgm:cxn modelId="{26169DCB-7BAD-422D-B65D-5C7CDB9AC02B}" type="presParOf" srcId="{D6711A14-AFCE-4203-A67F-E8F5E00482FF}" destId="{E1B360EB-24D2-47F7-BE13-AA3D7A0E252F}" srcOrd="5" destOrd="0" presId="urn:microsoft.com/office/officeart/2005/8/layout/vProcess5"/>
    <dgm:cxn modelId="{F1B81ADA-743D-4400-A0F4-043A414DFEB0}" type="presParOf" srcId="{D6711A14-AFCE-4203-A67F-E8F5E00482FF}" destId="{FA128C72-4EB6-4437-853E-E2D8FBDF9F8A}" srcOrd="6" destOrd="0" presId="urn:microsoft.com/office/officeart/2005/8/layout/vProcess5"/>
    <dgm:cxn modelId="{DF569A1C-9FD1-4C5A-8374-7291E18D9069}" type="presParOf" srcId="{D6711A14-AFCE-4203-A67F-E8F5E00482FF}" destId="{4E1D6338-022C-4010-B2DA-53D63B80DA29}" srcOrd="7" destOrd="0" presId="urn:microsoft.com/office/officeart/2005/8/layout/vProcess5"/>
    <dgm:cxn modelId="{A82C9041-5AB5-40D3-BA5F-E8777F012B01}" type="presParOf" srcId="{D6711A14-AFCE-4203-A67F-E8F5E00482FF}" destId="{5E290E99-FCBB-4A14-9A53-9516AA798CC3}" srcOrd="8" destOrd="0" presId="urn:microsoft.com/office/officeart/2005/8/layout/vProcess5"/>
    <dgm:cxn modelId="{35C87073-5AC4-42B2-87B9-5B5E5744AD8D}" type="presParOf" srcId="{D6711A14-AFCE-4203-A67F-E8F5E00482FF}" destId="{E8212C56-50A4-487E-814B-8256CA651167}" srcOrd="9" destOrd="0" presId="urn:microsoft.com/office/officeart/2005/8/layout/vProcess5"/>
    <dgm:cxn modelId="{30DA7461-4064-466F-A3FE-3B16FD5C1FF4}" type="presParOf" srcId="{D6711A14-AFCE-4203-A67F-E8F5E00482FF}" destId="{63A4F887-880B-4763-981C-86A6651BF6B5}" srcOrd="10" destOrd="0" presId="urn:microsoft.com/office/officeart/2005/8/layout/vProcess5"/>
    <dgm:cxn modelId="{2EFCD60A-4FE4-4512-A01D-1720D448147B}" type="presParOf" srcId="{D6711A14-AFCE-4203-A67F-E8F5E00482FF}" destId="{31883D31-5228-4F4A-9549-E79F2C133D3B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810177-E5D1-474E-91A3-59A3506AEBB9}">
      <dsp:nvSpPr>
        <dsp:cNvPr id="0" name=""/>
        <dsp:cNvSpPr/>
      </dsp:nvSpPr>
      <dsp:spPr>
        <a:xfrm>
          <a:off x="0" y="0"/>
          <a:ext cx="4876800" cy="89408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1" kern="1200" dirty="0" smtClean="0">
              <a:solidFill>
                <a:srgbClr val="C00000"/>
              </a:solidFill>
              <a:effectLst/>
            </a:rPr>
            <a:t>Единицы длины</a:t>
          </a:r>
          <a:endParaRPr lang="ru-RU" sz="3400" b="1" kern="1200" dirty="0">
            <a:solidFill>
              <a:srgbClr val="C00000"/>
            </a:solidFill>
            <a:effectLst/>
          </a:endParaRPr>
        </a:p>
      </dsp:txBody>
      <dsp:txXfrm>
        <a:off x="26187" y="26187"/>
        <a:ext cx="3836467" cy="841706"/>
      </dsp:txXfrm>
    </dsp:sp>
    <dsp:sp modelId="{C065844E-54AA-40E1-AF66-2BED79A6EE12}">
      <dsp:nvSpPr>
        <dsp:cNvPr id="0" name=""/>
        <dsp:cNvSpPr/>
      </dsp:nvSpPr>
      <dsp:spPr>
        <a:xfrm>
          <a:off x="408432" y="1056640"/>
          <a:ext cx="4876800" cy="894080"/>
        </a:xfrm>
        <a:prstGeom prst="roundRect">
          <a:avLst>
            <a:gd name="adj" fmla="val 10000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1" kern="1200" dirty="0" smtClean="0">
              <a:solidFill>
                <a:srgbClr val="C00000"/>
              </a:solidFill>
              <a:effectLst/>
            </a:rPr>
            <a:t>Единицы времени</a:t>
          </a:r>
          <a:endParaRPr lang="ru-RU" sz="3400" b="1" kern="1200" dirty="0">
            <a:solidFill>
              <a:srgbClr val="C00000"/>
            </a:solidFill>
            <a:effectLst/>
          </a:endParaRPr>
        </a:p>
      </dsp:txBody>
      <dsp:txXfrm>
        <a:off x="434619" y="1082827"/>
        <a:ext cx="3834841" cy="841706"/>
      </dsp:txXfrm>
    </dsp:sp>
    <dsp:sp modelId="{A76008A0-A714-4786-BE57-5FE2021B3C84}">
      <dsp:nvSpPr>
        <dsp:cNvPr id="0" name=""/>
        <dsp:cNvSpPr/>
      </dsp:nvSpPr>
      <dsp:spPr>
        <a:xfrm>
          <a:off x="810768" y="2113280"/>
          <a:ext cx="4876800" cy="894080"/>
        </a:xfrm>
        <a:prstGeom prst="roundRect">
          <a:avLst>
            <a:gd name="adj" fmla="val 10000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1" kern="1200" dirty="0" smtClean="0">
              <a:solidFill>
                <a:srgbClr val="C00000"/>
              </a:solidFill>
              <a:effectLst/>
            </a:rPr>
            <a:t>Единицы массы</a:t>
          </a:r>
          <a:endParaRPr lang="ru-RU" sz="3400" b="1" kern="1200" dirty="0">
            <a:solidFill>
              <a:srgbClr val="C00000"/>
            </a:solidFill>
            <a:effectLst/>
          </a:endParaRPr>
        </a:p>
      </dsp:txBody>
      <dsp:txXfrm>
        <a:off x="836955" y="2139467"/>
        <a:ext cx="3840937" cy="841706"/>
      </dsp:txXfrm>
    </dsp:sp>
    <dsp:sp modelId="{8352B4CA-76CE-4F9A-98CF-5CA0D88113F8}">
      <dsp:nvSpPr>
        <dsp:cNvPr id="0" name=""/>
        <dsp:cNvSpPr/>
      </dsp:nvSpPr>
      <dsp:spPr>
        <a:xfrm>
          <a:off x="1219200" y="3169919"/>
          <a:ext cx="4876800" cy="894080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1" kern="1200" dirty="0" smtClean="0">
              <a:solidFill>
                <a:srgbClr val="C00000"/>
              </a:solidFill>
              <a:effectLst/>
            </a:rPr>
            <a:t>Единицы площади</a:t>
          </a:r>
          <a:endParaRPr lang="ru-RU" sz="3400" b="1" kern="1200" dirty="0">
            <a:solidFill>
              <a:srgbClr val="C00000"/>
            </a:solidFill>
            <a:effectLst/>
          </a:endParaRPr>
        </a:p>
      </dsp:txBody>
      <dsp:txXfrm>
        <a:off x="1245387" y="3196106"/>
        <a:ext cx="3834841" cy="841706"/>
      </dsp:txXfrm>
    </dsp:sp>
    <dsp:sp modelId="{E1B360EB-24D2-47F7-BE13-AA3D7A0E252F}">
      <dsp:nvSpPr>
        <dsp:cNvPr id="0" name=""/>
        <dsp:cNvSpPr/>
      </dsp:nvSpPr>
      <dsp:spPr>
        <a:xfrm>
          <a:off x="4295647" y="684783"/>
          <a:ext cx="581152" cy="581152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b="1" kern="1200">
            <a:solidFill>
              <a:srgbClr val="C00000"/>
            </a:solidFill>
            <a:effectLst/>
          </a:endParaRPr>
        </a:p>
      </dsp:txBody>
      <dsp:txXfrm>
        <a:off x="4426406" y="684783"/>
        <a:ext cx="319634" cy="437317"/>
      </dsp:txXfrm>
    </dsp:sp>
    <dsp:sp modelId="{FA128C72-4EB6-4437-853E-E2D8FBDF9F8A}">
      <dsp:nvSpPr>
        <dsp:cNvPr id="0" name=""/>
        <dsp:cNvSpPr/>
      </dsp:nvSpPr>
      <dsp:spPr>
        <a:xfrm>
          <a:off x="4704080" y="1741423"/>
          <a:ext cx="581152" cy="581152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5370241"/>
            <a:satOff val="24126"/>
            <a:lumOff val="1658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b="1" kern="1200">
            <a:solidFill>
              <a:srgbClr val="C00000"/>
            </a:solidFill>
            <a:effectLst/>
          </a:endParaRPr>
        </a:p>
      </dsp:txBody>
      <dsp:txXfrm>
        <a:off x="4834839" y="1741423"/>
        <a:ext cx="319634" cy="437317"/>
      </dsp:txXfrm>
    </dsp:sp>
    <dsp:sp modelId="{4E1D6338-022C-4010-B2DA-53D63B80DA29}">
      <dsp:nvSpPr>
        <dsp:cNvPr id="0" name=""/>
        <dsp:cNvSpPr/>
      </dsp:nvSpPr>
      <dsp:spPr>
        <a:xfrm>
          <a:off x="5106415" y="2798064"/>
          <a:ext cx="581152" cy="581152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b="1" kern="1200">
            <a:solidFill>
              <a:srgbClr val="C00000"/>
            </a:solidFill>
            <a:effectLst/>
          </a:endParaRPr>
        </a:p>
      </dsp:txBody>
      <dsp:txXfrm>
        <a:off x="5237174" y="2798064"/>
        <a:ext cx="319634" cy="4373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85E49-3B9A-43C9-90DA-842A4FA0B432}" type="datetimeFigureOut">
              <a:rPr lang="ru-RU"/>
              <a:pPr>
                <a:defRPr/>
              </a:pPr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89460-9BB9-4B1B-A922-11C3D27544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93D2F-54C4-4476-B7C1-3C12F34352E8}" type="datetimeFigureOut">
              <a:rPr lang="ru-RU"/>
              <a:pPr>
                <a:defRPr/>
              </a:pPr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836B8-335F-4652-8467-F7A76436C8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5E8E1-D582-4635-BBB8-4EB290F014F3}" type="datetimeFigureOut">
              <a:rPr lang="ru-RU"/>
              <a:pPr>
                <a:defRPr/>
              </a:pPr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04491-D875-4358-8D61-0F8E3F4D3B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C1D77-C23A-44D4-AF71-099CC8D14937}" type="datetimeFigureOut">
              <a:rPr lang="ru-RU"/>
              <a:pPr>
                <a:defRPr/>
              </a:pPr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C75F6-98F1-4F09-83C6-E9FEB729B8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117C7-0C7A-46AC-AA52-7A50ABB8341D}" type="datetimeFigureOut">
              <a:rPr lang="ru-RU"/>
              <a:pPr>
                <a:defRPr/>
              </a:pPr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D9B56-3994-4F65-B4FB-A48857C70F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B60EA-0B8E-4FBB-9524-04421D471E52}" type="datetimeFigureOut">
              <a:rPr lang="ru-RU"/>
              <a:pPr>
                <a:defRPr/>
              </a:pPr>
              <a:t>28.02.2016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872D1-10C0-4AD2-858A-48057FB2C8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43D59-F318-4A1A-9F79-98EBFA8DEEB7}" type="datetimeFigureOut">
              <a:rPr lang="ru-RU"/>
              <a:pPr>
                <a:defRPr/>
              </a:pPr>
              <a:t>28.02.2016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B92F8-7908-45A0-8556-9C68CBA803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E4B40-74C3-4754-8FAA-326BAD06C6F4}" type="datetimeFigureOut">
              <a:rPr lang="ru-RU"/>
              <a:pPr>
                <a:defRPr/>
              </a:pPr>
              <a:t>28.02.2016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CFADC-683A-4386-B6B8-EFEB28228A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DC8EE-FDE4-42A3-85A0-F323308EDFC5}" type="datetimeFigureOut">
              <a:rPr lang="ru-RU"/>
              <a:pPr>
                <a:defRPr/>
              </a:pPr>
              <a:t>28.02.2016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2A7D7-BAE4-4D78-84FD-23D57D61AE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6D488-DD52-48BD-9232-5D93E64F2E9D}" type="datetimeFigureOut">
              <a:rPr lang="ru-RU"/>
              <a:pPr>
                <a:defRPr/>
              </a:pPr>
              <a:t>28.02.2016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F9B32-21BD-4400-9762-D8AF95E252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29D95-0B11-4603-995E-8EA2E9F1EB5C}" type="datetimeFigureOut">
              <a:rPr lang="ru-RU"/>
              <a:pPr>
                <a:defRPr/>
              </a:pPr>
              <a:t>28.02.2016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E7275-D4A1-4307-AEDA-B37D2ACBA9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59F0E8-FCA7-4A92-883A-AE022581D8BA}" type="datetimeFigureOut">
              <a:rPr lang="ru-RU"/>
              <a:pPr>
                <a:defRPr/>
              </a:pPr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130B82E-02E5-4622-859D-31A816BE0F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Капля 7"/>
          <p:cNvSpPr/>
          <p:nvPr userDrawn="1"/>
        </p:nvSpPr>
        <p:spPr>
          <a:xfrm rot="16200000">
            <a:off x="1165312" y="-1057808"/>
            <a:ext cx="6597352" cy="8712968"/>
          </a:xfrm>
          <a:prstGeom prst="teardrop">
            <a:avLst/>
          </a:prstGeom>
          <a:solidFill>
            <a:schemeClr val="accent5">
              <a:lumMod val="20000"/>
              <a:lumOff val="80000"/>
            </a:schemeClr>
          </a:solidFill>
          <a:ln w="215900" cmpd="thickThin"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3500000" scaled="1"/>
              <a:tileRect/>
            </a:gradFill>
            <a:prstDash val="soli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35" name="Рисунок 8" descr="69415968_11.png"/>
          <p:cNvPicPr>
            <a:picLocks noChangeAspect="1"/>
          </p:cNvPicPr>
          <p:nvPr userDrawn="1"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7596188" y="4581525"/>
            <a:ext cx="1441450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Рисунок 9" descr="69415995_12.png"/>
          <p:cNvPicPr>
            <a:picLocks noChangeAspect="1"/>
          </p:cNvPicPr>
          <p:nvPr userDrawn="1"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107950" y="4581525"/>
            <a:ext cx="1682750" cy="213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5"/>
          <p:cNvPicPr>
            <a:picLocks noChangeAspect="1" noChangeArrowheads="1"/>
          </p:cNvPicPr>
          <p:nvPr userDrawn="1"/>
        </p:nvPicPr>
        <p:blipFill>
          <a:blip r:embed="rId1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02513" y="0"/>
            <a:ext cx="1741487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5" name="Rectangle 1"/>
          <p:cNvSpPr>
            <a:spLocks noChangeArrowheads="1"/>
          </p:cNvSpPr>
          <p:nvPr userDrawn="1"/>
        </p:nvSpPr>
        <p:spPr bwMode="auto">
          <a:xfrm>
            <a:off x="0" y="6642556"/>
            <a:ext cx="139333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© Фокина Лидия Петровна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diagramLayout" Target="../diagrams/layout1.xml"/><Relationship Id="rId7" Type="http://schemas.openxmlformats.org/officeDocument/2006/relationships/slide" Target="slide4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slide" Target="slide7.xml"/><Relationship Id="rId4" Type="http://schemas.openxmlformats.org/officeDocument/2006/relationships/diagramQuickStyle" Target="../diagrams/quickStyle1.xml"/><Relationship Id="rId9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9600" dirty="0" smtClean="0">
                <a:ln w="38100"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eskneesCTT" pitchFamily="2" charset="0"/>
              </a:rPr>
              <a:t>Величины</a:t>
            </a:r>
            <a:endParaRPr lang="ru-RU" sz="9600" dirty="0">
              <a:ln w="38100">
                <a:solidFill>
                  <a:srgbClr val="FFFF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928958"/>
          </a:xfrm>
        </p:spPr>
        <p:txBody>
          <a:bodyPr/>
          <a:lstStyle/>
          <a:p>
            <a:pPr marL="342900" lvl="0" indent="-342900">
              <a:spcBef>
                <a:spcPts val="0"/>
              </a:spcBef>
              <a:defRPr/>
            </a:pPr>
            <a:r>
              <a:rPr lang="ru-RU" sz="2400" dirty="0" smtClean="0">
                <a:solidFill>
                  <a:srgbClr val="C00000"/>
                </a:solidFill>
                <a:latin typeface="Nautilus Pompilius" pitchFamily="50" charset="-52"/>
              </a:rPr>
              <a:t>Математика, 2-4 класс</a:t>
            </a:r>
          </a:p>
          <a:p>
            <a:pPr marL="342900" lvl="0" indent="-342900">
              <a:spcBef>
                <a:spcPts val="0"/>
              </a:spcBef>
              <a:defRPr/>
            </a:pPr>
            <a:endParaRPr lang="ru-RU" sz="2400" dirty="0" smtClean="0">
              <a:solidFill>
                <a:srgbClr val="C00000"/>
              </a:solidFill>
              <a:latin typeface="Nautilus Pompilius" pitchFamily="50" charset="-52"/>
            </a:endParaRP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 smtClean="0">
              <a:solidFill>
                <a:srgbClr val="C00000"/>
              </a:solidFill>
              <a:latin typeface="Nautilus Pompilius" pitchFamily="50" charset="-52"/>
            </a:endParaRPr>
          </a:p>
          <a:p>
            <a:endParaRPr lang="ru-RU" dirty="0"/>
          </a:p>
        </p:txBody>
      </p:sp>
      <p:pic>
        <p:nvPicPr>
          <p:cNvPr id="8" name="Picture 2" descr="http://img-fotki.yandex.ru/get/5105/200418627.4/0_1062a4_b5b8d1a9_L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58" y="285728"/>
            <a:ext cx="500066" cy="506793"/>
          </a:xfrm>
          <a:prstGeom prst="rect">
            <a:avLst/>
          </a:prstGeom>
          <a:noFill/>
        </p:spPr>
      </p:pic>
      <p:pic>
        <p:nvPicPr>
          <p:cNvPr id="9" name="Picture 8" descr="http://img-fotki.yandex.ru/get/9068/16969765.1b8/0_87bd9_13bca51d_M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00100" y="253372"/>
            <a:ext cx="607983" cy="571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 txBox="1">
            <a:spLocks/>
          </p:cNvSpPr>
          <p:nvPr/>
        </p:nvSpPr>
        <p:spPr>
          <a:xfrm>
            <a:off x="214283" y="214290"/>
            <a:ext cx="7929618" cy="5572164"/>
          </a:xfrm>
          <a:prstGeom prst="rect">
            <a:avLst/>
          </a:prstGeom>
        </p:spPr>
        <p:txBody>
          <a:bodyPr>
            <a:normAutofit fontScale="82500" lnSpcReduction="1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 smtClean="0">
                <a:ln>
                  <a:solidFill>
                    <a:srgbClr val="663300"/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Nautilus Pompilius" pitchFamily="50" charset="-52"/>
                <a:ea typeface="+mj-ea"/>
                <a:cs typeface="+mj-cs"/>
              </a:rPr>
              <a:t>Ребята!</a:t>
            </a:r>
            <a:r>
              <a:rPr kumimoji="0" lang="ru-RU" sz="3600" b="0" i="0" u="none" strike="noStrike" kern="1200" cap="none" spc="0" normalizeH="0" baseline="0" noProof="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Nautilus Pompilius" pitchFamily="50" charset="-52"/>
                <a:ea typeface="+mj-ea"/>
                <a:cs typeface="+mj-cs"/>
              </a:rPr>
              <a:t/>
            </a:r>
            <a:br>
              <a:rPr kumimoji="0" lang="ru-RU" sz="3600" b="0" i="0" u="none" strike="noStrike" kern="1200" cap="none" spc="0" normalizeH="0" baseline="0" noProof="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Nautilus Pompilius" pitchFamily="50" charset="-52"/>
                <a:ea typeface="+mj-ea"/>
                <a:cs typeface="+mj-cs"/>
              </a:rPr>
            </a:br>
            <a:r>
              <a:rPr lang="ru-RU" sz="34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Nautilus Pompilius" pitchFamily="50" charset="-52"/>
                <a:ea typeface="+mj-ea"/>
                <a:cs typeface="+mj-cs"/>
              </a:rPr>
              <a:t>Мы</a:t>
            </a:r>
            <a:r>
              <a:rPr kumimoji="0" lang="ru-RU" sz="3400" b="0" i="0" u="none" strike="noStrike" kern="1200" cap="none" spc="0" normalizeH="0" baseline="0" noProof="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Nautilus Pompilius" pitchFamily="50" charset="-52"/>
                <a:ea typeface="+mj-ea"/>
                <a:cs typeface="+mj-cs"/>
              </a:rPr>
              <a:t> приготовили для вас задания, где вы проверите свои знания по теме «</a:t>
            </a:r>
            <a:r>
              <a:rPr lang="ru-RU" sz="34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Nautilus Pompilius" pitchFamily="50" charset="-52"/>
                <a:ea typeface="+mj-ea"/>
                <a:cs typeface="+mj-cs"/>
              </a:rPr>
              <a:t>Величины</a:t>
            </a:r>
            <a:r>
              <a:rPr kumimoji="0" lang="ru-RU" sz="3400" b="0" i="0" u="none" strike="noStrike" kern="1200" cap="none" spc="0" normalizeH="0" baseline="0" noProof="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Nautilus Pompilius" pitchFamily="50" charset="-52"/>
                <a:ea typeface="+mj-ea"/>
                <a:cs typeface="+mj-cs"/>
              </a:rPr>
              <a:t>». </a:t>
            </a:r>
            <a:r>
              <a:rPr lang="ru-RU" sz="34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Nautilus Pompilius" pitchFamily="50" charset="-52"/>
                <a:ea typeface="+mj-ea"/>
                <a:cs typeface="+mj-cs"/>
              </a:rPr>
              <a:t>На одной карточке записан вопрос, на другой ответ</a:t>
            </a:r>
            <a:r>
              <a:rPr kumimoji="0" lang="ru-RU" sz="3400" b="0" i="0" u="none" strike="noStrike" kern="1200" cap="none" spc="0" normalizeH="0" baseline="0" noProof="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Nautilus Pompilius" pitchFamily="50" charset="-52"/>
                <a:ea typeface="+mj-ea"/>
                <a:cs typeface="+mj-cs"/>
              </a:rPr>
              <a:t>. Для проверки нажмите правой кнопкой мыши на карточку.  </a:t>
            </a:r>
            <a:br>
              <a:rPr kumimoji="0" lang="ru-RU" sz="3400" b="0" i="0" u="none" strike="noStrike" kern="1200" cap="none" spc="0" normalizeH="0" baseline="0" noProof="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Nautilus Pompilius" pitchFamily="50" charset="-52"/>
                <a:ea typeface="+mj-ea"/>
                <a:cs typeface="+mj-cs"/>
              </a:rPr>
            </a:br>
            <a:endParaRPr kumimoji="0" lang="ru-RU" sz="3400" b="0" i="0" u="none" strike="noStrike" kern="1200" cap="none" spc="0" normalizeH="0" baseline="0" noProof="0" dirty="0">
              <a:ln>
                <a:solidFill>
                  <a:srgbClr val="C00000"/>
                </a:solidFill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071538" y="100010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кругленный прямоугольник 6">
            <a:hlinkClick r:id="rId7" action="ppaction://hlinksldjump"/>
          </p:cNvPr>
          <p:cNvSpPr/>
          <p:nvPr/>
        </p:nvSpPr>
        <p:spPr>
          <a:xfrm>
            <a:off x="1142976" y="1071546"/>
            <a:ext cx="4714908" cy="78581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>
            <a:hlinkClick r:id="rId8" action="ppaction://hlinksldjump"/>
          </p:cNvPr>
          <p:cNvSpPr/>
          <p:nvPr/>
        </p:nvSpPr>
        <p:spPr>
          <a:xfrm>
            <a:off x="1571604" y="2143116"/>
            <a:ext cx="4714908" cy="71438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>
            <a:hlinkClick r:id="rId9" action="ppaction://hlinksldjump"/>
          </p:cNvPr>
          <p:cNvSpPr/>
          <p:nvPr/>
        </p:nvSpPr>
        <p:spPr>
          <a:xfrm>
            <a:off x="1928794" y="3214686"/>
            <a:ext cx="4714908" cy="71438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>
            <a:hlinkClick r:id="rId10" action="ppaction://hlinksldjump"/>
          </p:cNvPr>
          <p:cNvSpPr/>
          <p:nvPr/>
        </p:nvSpPr>
        <p:spPr>
          <a:xfrm>
            <a:off x="2357422" y="4286256"/>
            <a:ext cx="4714908" cy="71438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множение 10">
            <a:hlinkClick r:id="" action="ppaction://hlinkshowjump?jump=endshow"/>
          </p:cNvPr>
          <p:cNvSpPr/>
          <p:nvPr/>
        </p:nvSpPr>
        <p:spPr>
          <a:xfrm>
            <a:off x="8501058" y="0"/>
            <a:ext cx="642942" cy="571504"/>
          </a:xfrm>
          <a:prstGeom prst="mathMultiply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8" descr="69415968_11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596188" y="4581525"/>
            <a:ext cx="1441450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кругленный прямоугольник 2"/>
          <p:cNvSpPr/>
          <p:nvPr/>
        </p:nvSpPr>
        <p:spPr>
          <a:xfrm>
            <a:off x="357158" y="280028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см = 10 мм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7158" y="285728"/>
            <a:ext cx="385765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см = … мм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285728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00100" y="1208722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дм = 10 см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00100" y="1214422"/>
            <a:ext cx="385765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дм = … см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00100" y="1214422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28728" y="2137416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м = 10 дм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428728" y="2143116"/>
            <a:ext cx="385765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м = … дм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428728" y="2143116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928794" y="3066110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дм = 100 мм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928794" y="3071810"/>
            <a:ext cx="385765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дм = … мм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928794" y="3071810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571736" y="3994804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м = 100 см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571736" y="4000504"/>
            <a:ext cx="385765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м = … см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571736" y="4000504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214678" y="4923498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км = 1.000 м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14678" y="4929198"/>
            <a:ext cx="385765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км = … м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214678" y="4929198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8" descr="69415968_11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596188" y="4581525"/>
            <a:ext cx="1441450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кругленный прямоугольник 2"/>
          <p:cNvSpPr/>
          <p:nvPr/>
        </p:nvSpPr>
        <p:spPr>
          <a:xfrm>
            <a:off x="357158" y="280028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мин = 60 сек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7158" y="285728"/>
            <a:ext cx="385765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мин = … сек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285728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00100" y="1208722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час = 60 мин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00100" y="1214422"/>
            <a:ext cx="385765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час = … мин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00100" y="1214422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28728" y="2137416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</a:t>
            </a:r>
            <a:r>
              <a:rPr lang="ru-RU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сут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. = 24 часа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428728" y="2143116"/>
            <a:ext cx="385765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</a:t>
            </a:r>
            <a:r>
              <a:rPr lang="ru-RU" sz="36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сут</a:t>
            </a: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. = … час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428728" y="2143116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928794" y="3066110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год = 12 мес.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928794" y="3071810"/>
            <a:ext cx="385765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год = … мес.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928794" y="3071810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571736" y="3994804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век = 100 лет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571736" y="4000504"/>
            <a:ext cx="385765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век = … лет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571736" y="4000504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214678" y="4923498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год = 365 (366) дней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14678" y="4929198"/>
            <a:ext cx="385765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год = … дней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214678" y="4929198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8" descr="69415968_11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596188" y="4581525"/>
            <a:ext cx="1441450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кругленный прямоугольник 2"/>
          <p:cNvSpPr/>
          <p:nvPr/>
        </p:nvSpPr>
        <p:spPr>
          <a:xfrm>
            <a:off x="1214414" y="851532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кг = 1.000 г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14414" y="857232"/>
            <a:ext cx="385765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кг = … г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14414" y="857232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857356" y="2065978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</a:t>
            </a:r>
            <a:r>
              <a:rPr lang="ru-RU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ц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= 100 кг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857356" y="2071678"/>
            <a:ext cx="385765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</a:t>
            </a:r>
            <a:r>
              <a:rPr lang="ru-RU" sz="36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ц</a:t>
            </a: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= … кг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57356" y="2071678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85984" y="3280424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т = 100 </a:t>
            </a:r>
            <a:r>
              <a:rPr lang="ru-RU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ц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285984" y="3286124"/>
            <a:ext cx="385765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т = … </a:t>
            </a:r>
            <a:r>
              <a:rPr lang="ru-RU" sz="36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ц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285984" y="3286124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786050" y="4494870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т = 1.000 кг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786050" y="4500570"/>
            <a:ext cx="385765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т = … кг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786050" y="4500570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8" descr="69415968_11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596188" y="4581525"/>
            <a:ext cx="1441450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кругленный прямоугольник 2"/>
          <p:cNvSpPr/>
          <p:nvPr/>
        </p:nvSpPr>
        <p:spPr>
          <a:xfrm>
            <a:off x="357158" y="280028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см² = 100 мм²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7158" y="285728"/>
            <a:ext cx="385765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см² = … мм²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285728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00100" y="1208722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дм² = 100 см²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00100" y="1214422"/>
            <a:ext cx="385765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дм² = … см²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00100" y="1214422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28728" y="2137416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а = 100 м²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428728" y="2143116"/>
            <a:ext cx="385765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а = … м²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428728" y="2143116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928794" y="3066110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м² = 100 дм²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928794" y="3071810"/>
            <a:ext cx="385765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м² = … дм²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928794" y="3071810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571736" y="3994804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га = 100 а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571736" y="4000504"/>
            <a:ext cx="385765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га = … а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571736" y="4000504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214678" y="4923498"/>
            <a:ext cx="3857652" cy="7200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м² = 10.000 см²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14678" y="4929198"/>
            <a:ext cx="3857652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 м² = … см²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214678" y="4929198"/>
            <a:ext cx="3857652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30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C0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242</Words>
  <Application>Microsoft Office PowerPoint</Application>
  <PresentationFormat>Экран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Nautilus Pompilius</vt:lpstr>
      <vt:lpstr>Times New Roman</vt:lpstr>
      <vt:lpstr>BeeskneesCTT</vt:lpstr>
      <vt:lpstr>Тема Office</vt:lpstr>
      <vt:lpstr>Величины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Величины</dc:title>
  <dc:creator>Фокина Лидия Петровна</dc:creator>
  <cp:lastModifiedBy>Ольга</cp:lastModifiedBy>
  <cp:revision>10</cp:revision>
  <dcterms:created xsi:type="dcterms:W3CDTF">2012-09-01T16:40:47Z</dcterms:created>
  <dcterms:modified xsi:type="dcterms:W3CDTF">2016-02-28T08:27:58Z</dcterms:modified>
</cp:coreProperties>
</file>